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8" r:id="rId3"/>
    <p:sldId id="272" r:id="rId4"/>
    <p:sldId id="262" r:id="rId5"/>
    <p:sldId id="259" r:id="rId6"/>
    <p:sldId id="260" r:id="rId7"/>
    <p:sldId id="273" r:id="rId8"/>
    <p:sldId id="274" r:id="rId9"/>
    <p:sldId id="264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77"/>
    <p:restoredTop sz="94659"/>
  </p:normalViewPr>
  <p:slideViewPr>
    <p:cSldViewPr snapToGrid="0" snapToObjects="1">
      <p:cViewPr varScale="1">
        <p:scale>
          <a:sx n="85" d="100"/>
          <a:sy n="85" d="100"/>
        </p:scale>
        <p:origin x="18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9E6C24-E6A1-2146-964C-C55B797A76EF}" type="datetimeFigureOut">
              <a:rPr lang="en-US" smtClean="0"/>
              <a:t>4/3/20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D47B7-CF82-194A-9619-A29740F07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03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911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61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63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e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4862860D-8AAA-49BD-92F7-A6D0A3D9F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04" y="6069726"/>
            <a:ext cx="662616" cy="40007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076E7F4-8793-4717-9397-F7246EABC0E2}"/>
              </a:ext>
            </a:extLst>
          </p:cNvPr>
          <p:cNvSpPr txBox="1"/>
          <p:nvPr/>
        </p:nvSpPr>
        <p:spPr>
          <a:xfrm>
            <a:off x="721404" y="34684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3200" spc="300" dirty="0">
              <a:solidFill>
                <a:schemeClr val="bg1"/>
              </a:solidFill>
              <a:latin typeface="Amazon Ember Light" panose="020B0403020204020204" pitchFamily="34" charset="0"/>
              <a:cs typeface="Amazon Ember Light" panose="020B0403020204020204" pitchFamily="34" charset="0"/>
            </a:endParaRP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6A4F5B49-A962-4CCB-AB14-9B1C31EA8C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1404" y="1977291"/>
            <a:ext cx="8570913" cy="2035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br>
              <a:rPr lang="en-US" altLang="zh-CN" dirty="0"/>
            </a:br>
            <a:r>
              <a:rPr lang="en-US" altLang="zh-CN" dirty="0"/>
              <a:t>Secondary Line Here</a:t>
            </a:r>
            <a:endParaRPr lang="zh-CN" altLang="en-US" dirty="0"/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0A9453C4-5814-4DDF-8680-7119FC0396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1404" y="4292355"/>
            <a:ext cx="2806246" cy="40005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bg1"/>
                </a:solidFill>
                <a:latin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Presenter Name</a:t>
            </a:r>
          </a:p>
        </p:txBody>
      </p:sp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3F62BEF5-F7F1-48A9-B7A1-C4BE66C1D8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0725" y="4778252"/>
            <a:ext cx="5375275" cy="45878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Company Name/ Extra Info Amazon Web </a:t>
            </a:r>
            <a:r>
              <a:rPr lang="en-US" altLang="zh-CN" sz="2000" dirty="0"/>
              <a:t>Service</a:t>
            </a:r>
          </a:p>
          <a:p>
            <a:pPr lvl="0"/>
            <a:endParaRPr lang="zh-CN" altLang="en-US" dirty="0"/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3DAE0236-C4CF-4149-87C0-4914E0B510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725" y="876543"/>
            <a:ext cx="2808288" cy="3349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spc="300">
                <a:solidFill>
                  <a:schemeClr val="bg1"/>
                </a:solidFill>
                <a:latin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lvl="0"/>
            <a:r>
              <a:rPr lang="en-US" altLang="zh-CN" dirty="0"/>
              <a:t>CITY NAME</a:t>
            </a:r>
            <a:endParaRPr lang="zh-CN" altLang="en-US" dirty="0"/>
          </a:p>
        </p:txBody>
      </p:sp>
      <p:sp>
        <p:nvSpPr>
          <p:cNvPr id="42" name="文本占位符 41">
            <a:extLst>
              <a:ext uri="{FF2B5EF4-FFF2-40B4-BE49-F238E27FC236}">
                <a16:creationId xmlns:a16="http://schemas.microsoft.com/office/drawing/2014/main" id="{391E6470-EC38-4DCF-868B-A3CD1A50C2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10018246" y="1189254"/>
            <a:ext cx="2294760" cy="6099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lvl="0"/>
            <a:r>
              <a:rPr lang="en-US" altLang="zh-CN" dirty="0"/>
              <a:t>03.25.19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9013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BA74DF-A46C-4C31-8624-5EDB00AD5F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DA5A30"/>
              </a:gs>
              <a:gs pos="1000">
                <a:srgbClr val="F88B1E"/>
              </a:gs>
              <a:gs pos="75000">
                <a:srgbClr val="0061FF"/>
              </a:gs>
            </a:gsLst>
            <a:lin ang="60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64A52B2-BD05-4DA9-82FF-9AA17CBD2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52" t="24951" r="22112" b="28609"/>
          <a:stretch/>
        </p:blipFill>
        <p:spPr>
          <a:xfrm>
            <a:off x="7917992" y="0"/>
            <a:ext cx="4274007" cy="536841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21D34DC-FD48-4830-B31B-82811D1CC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6C91364-0FA5-470F-BF7E-4C858CB3298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文本占位符 21">
            <a:extLst>
              <a:ext uri="{FF2B5EF4-FFF2-40B4-BE49-F238E27FC236}">
                <a16:creationId xmlns:a16="http://schemas.microsoft.com/office/drawing/2014/main" id="{E4B95144-7465-4338-A074-9157FCBEF6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8280C845-EB2E-4679-910B-A6653079F356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3513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53AD7-EE49-44D5-8C2B-8E53CFEA8AC9}"/>
              </a:ext>
            </a:extLst>
          </p:cNvPr>
          <p:cNvSpPr/>
          <p:nvPr/>
        </p:nvSpPr>
        <p:spPr>
          <a:xfrm>
            <a:off x="0" y="-2473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0D3A12C-0043-4CD5-847F-7EA06B829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730"/>
            <a:ext cx="12192000" cy="553603"/>
          </a:xfrm>
          <a:prstGeom prst="rect">
            <a:avLst/>
          </a:prstGeom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579198F-1931-4EB7-B86D-0B60BC9E269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1033" y="2761589"/>
            <a:ext cx="4462223" cy="2019417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 marL="508092" indent="-508092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1pPr>
            <a:lvl2pPr marL="878791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2pPr>
            <a:lvl3pPr marL="1193669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3pPr>
            <a:lvl4pPr marL="1440802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4pPr>
            <a:lvl5pPr marL="1755680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5785BEA-E098-4D25-A047-30627CADD670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567711" y="2761589"/>
            <a:ext cx="5032105" cy="2019417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 marL="508092" indent="-508092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1pPr>
            <a:lvl2pPr marL="878791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2pPr>
            <a:lvl3pPr marL="1193669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3pPr>
            <a:lvl4pPr marL="1440802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4pPr>
            <a:lvl5pPr marL="1755680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EB7F273A-BB6B-4928-83A0-D450FEAC00C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1033" y="80610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D37883DC-DF03-428E-A9CB-69805FE90C56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400063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D32EEB50-DC6E-4D48-B214-839553A086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7" r="10469" b="2356"/>
          <a:stretch/>
        </p:blipFill>
        <p:spPr>
          <a:xfrm>
            <a:off x="0" y="-16625"/>
            <a:ext cx="12288000" cy="6912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4598BCAA-DBB4-4142-83CA-1196C98AF2C6}"/>
              </a:ext>
            </a:extLst>
          </p:cNvPr>
          <p:cNvSpPr/>
          <p:nvPr/>
        </p:nvSpPr>
        <p:spPr>
          <a:xfrm rot="8100000">
            <a:off x="1011835" y="-2413053"/>
            <a:ext cx="4807294" cy="4853146"/>
          </a:xfrm>
          <a:custGeom>
            <a:avLst/>
            <a:gdLst>
              <a:gd name="connsiteX0" fmla="*/ 0 w 7625298"/>
              <a:gd name="connsiteY0" fmla="*/ 0 h 4853146"/>
              <a:gd name="connsiteX1" fmla="*/ 7625298 w 7625298"/>
              <a:gd name="connsiteY1" fmla="*/ 0 h 4853146"/>
              <a:gd name="connsiteX2" fmla="*/ 7625298 w 7625298"/>
              <a:gd name="connsiteY2" fmla="*/ 4853146 h 4853146"/>
              <a:gd name="connsiteX3" fmla="*/ 0 w 7625298"/>
              <a:gd name="connsiteY3" fmla="*/ 4853146 h 4853146"/>
              <a:gd name="connsiteX4" fmla="*/ 0 w 7625298"/>
              <a:gd name="connsiteY4" fmla="*/ 0 h 4853146"/>
              <a:gd name="connsiteX0" fmla="*/ 0 w 7625298"/>
              <a:gd name="connsiteY0" fmla="*/ 0 h 4853146"/>
              <a:gd name="connsiteX1" fmla="*/ 7625298 w 7625298"/>
              <a:gd name="connsiteY1" fmla="*/ 0 h 4853146"/>
              <a:gd name="connsiteX2" fmla="*/ 7625298 w 7625298"/>
              <a:gd name="connsiteY2" fmla="*/ 4853146 h 4853146"/>
              <a:gd name="connsiteX3" fmla="*/ 3933352 w 7625298"/>
              <a:gd name="connsiteY3" fmla="*/ 1135320 h 4853146"/>
              <a:gd name="connsiteX4" fmla="*/ 0 w 7625298"/>
              <a:gd name="connsiteY4" fmla="*/ 0 h 4853146"/>
              <a:gd name="connsiteX0" fmla="*/ 0 w 4877340"/>
              <a:gd name="connsiteY0" fmla="*/ 26941 h 4853146"/>
              <a:gd name="connsiteX1" fmla="*/ 4877340 w 4877340"/>
              <a:gd name="connsiteY1" fmla="*/ 0 h 4853146"/>
              <a:gd name="connsiteX2" fmla="*/ 4877340 w 4877340"/>
              <a:gd name="connsiteY2" fmla="*/ 4853146 h 4853146"/>
              <a:gd name="connsiteX3" fmla="*/ 1185394 w 4877340"/>
              <a:gd name="connsiteY3" fmla="*/ 1135320 h 4853146"/>
              <a:gd name="connsiteX4" fmla="*/ 0 w 4877340"/>
              <a:gd name="connsiteY4" fmla="*/ 26941 h 4853146"/>
              <a:gd name="connsiteX0" fmla="*/ 0 w 4807294"/>
              <a:gd name="connsiteY0" fmla="*/ 43106 h 4853146"/>
              <a:gd name="connsiteX1" fmla="*/ 4807294 w 4807294"/>
              <a:gd name="connsiteY1" fmla="*/ 0 h 4853146"/>
              <a:gd name="connsiteX2" fmla="*/ 4807294 w 4807294"/>
              <a:gd name="connsiteY2" fmla="*/ 4853146 h 4853146"/>
              <a:gd name="connsiteX3" fmla="*/ 1115348 w 4807294"/>
              <a:gd name="connsiteY3" fmla="*/ 1135320 h 4853146"/>
              <a:gd name="connsiteX4" fmla="*/ 0 w 4807294"/>
              <a:gd name="connsiteY4" fmla="*/ 43106 h 4853146"/>
              <a:gd name="connsiteX0" fmla="*/ 0 w 4807294"/>
              <a:gd name="connsiteY0" fmla="*/ 43106 h 4853146"/>
              <a:gd name="connsiteX1" fmla="*/ 4807294 w 4807294"/>
              <a:gd name="connsiteY1" fmla="*/ 0 h 4853146"/>
              <a:gd name="connsiteX2" fmla="*/ 4807294 w 4807294"/>
              <a:gd name="connsiteY2" fmla="*/ 4853146 h 4853146"/>
              <a:gd name="connsiteX3" fmla="*/ 1115348 w 4807294"/>
              <a:gd name="connsiteY3" fmla="*/ 1167649 h 4853146"/>
              <a:gd name="connsiteX4" fmla="*/ 0 w 4807294"/>
              <a:gd name="connsiteY4" fmla="*/ 43106 h 485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07294" h="4853146">
                <a:moveTo>
                  <a:pt x="0" y="43106"/>
                </a:moveTo>
                <a:lnTo>
                  <a:pt x="4807294" y="0"/>
                </a:lnTo>
                <a:lnTo>
                  <a:pt x="4807294" y="4853146"/>
                </a:lnTo>
                <a:lnTo>
                  <a:pt x="1115348" y="1167649"/>
                </a:lnTo>
                <a:lnTo>
                  <a:pt x="0" y="43106"/>
                </a:lnTo>
                <a:close/>
              </a:path>
            </a:pathLst>
          </a:custGeom>
          <a:gradFill>
            <a:gsLst>
              <a:gs pos="54000">
                <a:srgbClr val="7E6AB3"/>
              </a:gs>
              <a:gs pos="0">
                <a:srgbClr val="F1321F"/>
              </a:gs>
              <a:gs pos="100000">
                <a:srgbClr val="0060DD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6058F7B-9262-418B-8CD7-58AA2388869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文本占位符 21">
            <a:extLst>
              <a:ext uri="{FF2B5EF4-FFF2-40B4-BE49-F238E27FC236}">
                <a16:creationId xmlns:a16="http://schemas.microsoft.com/office/drawing/2014/main" id="{C4C2CCA3-B38D-4179-BE6E-02A8B1420C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A013D579-F446-4F8B-9F78-D7D4AFD2EED9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41775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Three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EFE663B-4EFA-409E-9B0E-66AC956D2C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21" b="14522"/>
          <a:stretch/>
        </p:blipFill>
        <p:spPr>
          <a:xfrm>
            <a:off x="0" y="-15239"/>
            <a:ext cx="12192000" cy="687324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740C6BF2-D60D-4F18-B6A9-C054A5B11876}"/>
              </a:ext>
            </a:extLst>
          </p:cNvPr>
          <p:cNvSpPr/>
          <p:nvPr/>
        </p:nvSpPr>
        <p:spPr>
          <a:xfrm rot="18900000">
            <a:off x="7626991" y="4599058"/>
            <a:ext cx="4796517" cy="3676884"/>
          </a:xfrm>
          <a:custGeom>
            <a:avLst/>
            <a:gdLst>
              <a:gd name="connsiteX0" fmla="*/ 0 w 7625298"/>
              <a:gd name="connsiteY0" fmla="*/ 0 h 8095170"/>
              <a:gd name="connsiteX1" fmla="*/ 7625298 w 7625298"/>
              <a:gd name="connsiteY1" fmla="*/ 0 h 8095170"/>
              <a:gd name="connsiteX2" fmla="*/ 7625298 w 7625298"/>
              <a:gd name="connsiteY2" fmla="*/ 8095170 h 8095170"/>
              <a:gd name="connsiteX3" fmla="*/ 0 w 7625298"/>
              <a:gd name="connsiteY3" fmla="*/ 8095170 h 8095170"/>
              <a:gd name="connsiteX4" fmla="*/ 0 w 7625298"/>
              <a:gd name="connsiteY4" fmla="*/ 0 h 8095170"/>
              <a:gd name="connsiteX0" fmla="*/ 2828781 w 7625298"/>
              <a:gd name="connsiteY0" fmla="*/ 26941 h 8095170"/>
              <a:gd name="connsiteX1" fmla="*/ 7625298 w 7625298"/>
              <a:gd name="connsiteY1" fmla="*/ 0 h 8095170"/>
              <a:gd name="connsiteX2" fmla="*/ 7625298 w 7625298"/>
              <a:gd name="connsiteY2" fmla="*/ 8095170 h 8095170"/>
              <a:gd name="connsiteX3" fmla="*/ 0 w 7625298"/>
              <a:gd name="connsiteY3" fmla="*/ 8095170 h 8095170"/>
              <a:gd name="connsiteX4" fmla="*/ 2828781 w 7625298"/>
              <a:gd name="connsiteY4" fmla="*/ 26941 h 8095170"/>
              <a:gd name="connsiteX0" fmla="*/ 0 w 4796517"/>
              <a:gd name="connsiteY0" fmla="*/ 26941 h 8095170"/>
              <a:gd name="connsiteX1" fmla="*/ 4796517 w 4796517"/>
              <a:gd name="connsiteY1" fmla="*/ 0 h 8095170"/>
              <a:gd name="connsiteX2" fmla="*/ 4796517 w 4796517"/>
              <a:gd name="connsiteY2" fmla="*/ 8095170 h 8095170"/>
              <a:gd name="connsiteX3" fmla="*/ 2532433 w 4796517"/>
              <a:gd name="connsiteY3" fmla="*/ 2572312 h 8095170"/>
              <a:gd name="connsiteX4" fmla="*/ 0 w 4796517"/>
              <a:gd name="connsiteY4" fmla="*/ 26941 h 8095170"/>
              <a:gd name="connsiteX0" fmla="*/ 0 w 4796517"/>
              <a:gd name="connsiteY0" fmla="*/ 26941 h 2572312"/>
              <a:gd name="connsiteX1" fmla="*/ 4796517 w 4796517"/>
              <a:gd name="connsiteY1" fmla="*/ 0 h 2572312"/>
              <a:gd name="connsiteX2" fmla="*/ 4796517 w 4796517"/>
              <a:gd name="connsiteY2" fmla="*/ 2518431 h 2572312"/>
              <a:gd name="connsiteX3" fmla="*/ 2532433 w 4796517"/>
              <a:gd name="connsiteY3" fmla="*/ 2572312 h 2572312"/>
              <a:gd name="connsiteX4" fmla="*/ 0 w 4796517"/>
              <a:gd name="connsiteY4" fmla="*/ 26941 h 2572312"/>
              <a:gd name="connsiteX0" fmla="*/ 0 w 4796517"/>
              <a:gd name="connsiteY0" fmla="*/ 26941 h 3676884"/>
              <a:gd name="connsiteX1" fmla="*/ 4796517 w 4796517"/>
              <a:gd name="connsiteY1" fmla="*/ 0 h 3676884"/>
              <a:gd name="connsiteX2" fmla="*/ 4796517 w 4796517"/>
              <a:gd name="connsiteY2" fmla="*/ 2518431 h 3676884"/>
              <a:gd name="connsiteX3" fmla="*/ 3637005 w 4796517"/>
              <a:gd name="connsiteY3" fmla="*/ 3676884 h 3676884"/>
              <a:gd name="connsiteX4" fmla="*/ 0 w 4796517"/>
              <a:gd name="connsiteY4" fmla="*/ 26941 h 3676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6517" h="3676884">
                <a:moveTo>
                  <a:pt x="0" y="26941"/>
                </a:moveTo>
                <a:lnTo>
                  <a:pt x="4796517" y="0"/>
                </a:lnTo>
                <a:lnTo>
                  <a:pt x="4796517" y="2518431"/>
                </a:lnTo>
                <a:lnTo>
                  <a:pt x="3637005" y="3676884"/>
                </a:lnTo>
                <a:lnTo>
                  <a:pt x="0" y="26941"/>
                </a:lnTo>
                <a:close/>
              </a:path>
            </a:pathLst>
          </a:custGeom>
          <a:gradFill>
            <a:gsLst>
              <a:gs pos="0">
                <a:srgbClr val="FD791C"/>
              </a:gs>
              <a:gs pos="100000">
                <a:srgbClr val="145DB8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E99B3C78-A079-4913-98B8-66860DFB8E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757083" y="3678668"/>
            <a:ext cx="7472516" cy="1274873"/>
          </a:xfrm>
          <a:prstGeom prst="rect">
            <a:avLst/>
          </a:prstGeo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1800" b="0" kern="1200" spc="0" baseline="0" dirty="0">
                <a:solidFill>
                  <a:schemeClr val="bg1"/>
                </a:solidFill>
                <a:latin typeface="Amazon Ember" panose="020B0603020204020204"/>
                <a:ea typeface="Amazon Ember" panose="020B0603020204020204"/>
                <a:cs typeface="Amazon Ember" panose="020B0603020204020204"/>
              </a:defRPr>
            </a:lvl1pPr>
          </a:lstStyle>
          <a:p>
            <a:pPr marL="0" marR="0" lvl="0" indent="0" algn="l" defTabSz="128477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477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477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7" name="文本占位符 21">
            <a:extLst>
              <a:ext uri="{FF2B5EF4-FFF2-40B4-BE49-F238E27FC236}">
                <a16:creationId xmlns:a16="http://schemas.microsoft.com/office/drawing/2014/main" id="{6D088F3A-0E38-4E1E-BFDE-34EFC5AC5C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083" y="579333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697757CE-93F5-4286-9DD3-DEC53AE3951B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55483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BA74DF-A46C-4C31-8624-5EDB00AD5F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DA5A30"/>
              </a:gs>
              <a:gs pos="1000">
                <a:srgbClr val="F88B1E"/>
              </a:gs>
              <a:gs pos="75000">
                <a:srgbClr val="0061FF"/>
              </a:gs>
            </a:gsLst>
            <a:lin ang="60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FA7FB602-CE4C-4507-B954-1EFD2BDED4AF}"/>
              </a:ext>
            </a:extLst>
          </p:cNvPr>
          <p:cNvSpPr/>
          <p:nvPr/>
        </p:nvSpPr>
        <p:spPr>
          <a:xfrm>
            <a:off x="9822425" y="33799"/>
            <a:ext cx="2389239" cy="6843251"/>
          </a:xfrm>
          <a:custGeom>
            <a:avLst/>
            <a:gdLst>
              <a:gd name="connsiteX0" fmla="*/ 0 w 5043949"/>
              <a:gd name="connsiteY0" fmla="*/ 7580671 h 7580671"/>
              <a:gd name="connsiteX1" fmla="*/ 2521975 w 5043949"/>
              <a:gd name="connsiteY1" fmla="*/ 0 h 7580671"/>
              <a:gd name="connsiteX2" fmla="*/ 5043949 w 5043949"/>
              <a:gd name="connsiteY2" fmla="*/ 7580671 h 7580671"/>
              <a:gd name="connsiteX3" fmla="*/ 0 w 5043949"/>
              <a:gd name="connsiteY3" fmla="*/ 7580671 h 7580671"/>
              <a:gd name="connsiteX0" fmla="*/ 0 w 5043949"/>
              <a:gd name="connsiteY0" fmla="*/ 6902245 h 6902245"/>
              <a:gd name="connsiteX1" fmla="*/ 2639962 w 5043949"/>
              <a:gd name="connsiteY1" fmla="*/ 0 h 6902245"/>
              <a:gd name="connsiteX2" fmla="*/ 5043949 w 5043949"/>
              <a:gd name="connsiteY2" fmla="*/ 6902245 h 6902245"/>
              <a:gd name="connsiteX3" fmla="*/ 0 w 5043949"/>
              <a:gd name="connsiteY3" fmla="*/ 6902245 h 6902245"/>
              <a:gd name="connsiteX0" fmla="*/ 0 w 5043949"/>
              <a:gd name="connsiteY0" fmla="*/ 6843251 h 6843251"/>
              <a:gd name="connsiteX1" fmla="*/ 2374491 w 5043949"/>
              <a:gd name="connsiteY1" fmla="*/ 0 h 6843251"/>
              <a:gd name="connsiteX2" fmla="*/ 5043949 w 5043949"/>
              <a:gd name="connsiteY2" fmla="*/ 6843251 h 6843251"/>
              <a:gd name="connsiteX3" fmla="*/ 0 w 5043949"/>
              <a:gd name="connsiteY3" fmla="*/ 6843251 h 6843251"/>
              <a:gd name="connsiteX0" fmla="*/ 0 w 2536723"/>
              <a:gd name="connsiteY0" fmla="*/ 6843251 h 6843251"/>
              <a:gd name="connsiteX1" fmla="*/ 2374491 w 2536723"/>
              <a:gd name="connsiteY1" fmla="*/ 0 h 6843251"/>
              <a:gd name="connsiteX2" fmla="*/ 2536723 w 2536723"/>
              <a:gd name="connsiteY2" fmla="*/ 6813754 h 6843251"/>
              <a:gd name="connsiteX3" fmla="*/ 0 w 2536723"/>
              <a:gd name="connsiteY3" fmla="*/ 6843251 h 6843251"/>
              <a:gd name="connsiteX0" fmla="*/ 0 w 2374491"/>
              <a:gd name="connsiteY0" fmla="*/ 6843251 h 6843251"/>
              <a:gd name="connsiteX1" fmla="*/ 2374491 w 2374491"/>
              <a:gd name="connsiteY1" fmla="*/ 0 h 6843251"/>
              <a:gd name="connsiteX2" fmla="*/ 2271252 w 2374491"/>
              <a:gd name="connsiteY2" fmla="*/ 6813754 h 6843251"/>
              <a:gd name="connsiteX3" fmla="*/ 0 w 2374491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754760 h 6843251"/>
              <a:gd name="connsiteX3" fmla="*/ 0 w 2389239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843251 h 6843251"/>
              <a:gd name="connsiteX3" fmla="*/ 0 w 2389239"/>
              <a:gd name="connsiteY3" fmla="*/ 6843251 h 6843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9239" h="6843251">
                <a:moveTo>
                  <a:pt x="0" y="6843251"/>
                </a:moveTo>
                <a:lnTo>
                  <a:pt x="2374491" y="0"/>
                </a:lnTo>
                <a:lnTo>
                  <a:pt x="2389239" y="6843251"/>
                </a:lnTo>
                <a:lnTo>
                  <a:pt x="0" y="6843251"/>
                </a:lnTo>
                <a:close/>
              </a:path>
            </a:pathLst>
          </a:custGeom>
          <a:gradFill>
            <a:gsLst>
              <a:gs pos="62000">
                <a:srgbClr val="F28715"/>
              </a:gs>
              <a:gs pos="1000">
                <a:srgbClr val="FF8F00"/>
              </a:gs>
              <a:gs pos="100000">
                <a:srgbClr val="0061FF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21D34DC-FD48-4830-B31B-82811D1CC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mazon Ember"/>
            </a:endParaRPr>
          </a:p>
        </p:txBody>
      </p:sp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79D45DB3-ECBA-4FB5-B77C-9C36ABD57E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/>
                <a:cs typeface="Amazon Ember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7BFB298-5505-4DB9-A9FA-C00217B93D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375424"/>
            <a:ext cx="4680000" cy="2160000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D0AFD2A-06C0-461A-8950-64F6E654876A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619831" y="2375424"/>
            <a:ext cx="4680000" cy="2160000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18CFBF0A-EA8B-42C3-9461-F4ACFB5A9372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9502690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33FB92F-2D0D-4CEB-92DE-DC03D5446A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1" r="20561"/>
          <a:stretch/>
        </p:blipFill>
        <p:spPr>
          <a:xfrm>
            <a:off x="0" y="-7884"/>
            <a:ext cx="12192000" cy="6865884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F9C2AE1-2BC0-4859-8A14-0B96F5B485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C988930-416E-4911-9CCF-6912EA777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181E36E1-07A5-44BE-B32E-7168724660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E15C0A45-1CB8-421B-87DE-369608ABDD30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866029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2EEF7BA-BB3A-49FC-9229-C06A39824C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9000">
                <a:srgbClr val="2B6FB1"/>
              </a:gs>
              <a:gs pos="0">
                <a:srgbClr val="EF6422"/>
              </a:gs>
              <a:gs pos="100000">
                <a:srgbClr val="0061EA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F7617A3-ADE0-4BEE-80F4-F073E5DAC0CC}"/>
              </a:ext>
            </a:extLst>
          </p:cNvPr>
          <p:cNvSpPr/>
          <p:nvPr/>
        </p:nvSpPr>
        <p:spPr>
          <a:xfrm rot="3177559">
            <a:off x="3434949" y="-153347"/>
            <a:ext cx="7408145" cy="12439362"/>
          </a:xfrm>
          <a:custGeom>
            <a:avLst/>
            <a:gdLst>
              <a:gd name="connsiteX0" fmla="*/ 0 w 9985321"/>
              <a:gd name="connsiteY0" fmla="*/ 0 h 14613396"/>
              <a:gd name="connsiteX1" fmla="*/ 9985321 w 9985321"/>
              <a:gd name="connsiteY1" fmla="*/ 0 h 14613396"/>
              <a:gd name="connsiteX2" fmla="*/ 9985321 w 9985321"/>
              <a:gd name="connsiteY2" fmla="*/ 14613396 h 14613396"/>
              <a:gd name="connsiteX3" fmla="*/ 0 w 9985321"/>
              <a:gd name="connsiteY3" fmla="*/ 14613396 h 14613396"/>
              <a:gd name="connsiteX4" fmla="*/ 0 w 9985321"/>
              <a:gd name="connsiteY4" fmla="*/ 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10015937 w 10015937"/>
              <a:gd name="connsiteY2" fmla="*/ 14613396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4606909 w 10015937"/>
              <a:gd name="connsiteY2" fmla="*/ 9099419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3963964 w 10015937"/>
              <a:gd name="connsiteY2" fmla="*/ 8781271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3941014 w 10015937"/>
              <a:gd name="connsiteY2" fmla="*/ 8811682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3941014 w 10015937"/>
              <a:gd name="connsiteY2" fmla="*/ 8811682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23682"/>
              <a:gd name="connsiteY0" fmla="*/ 2644037 h 14655283"/>
              <a:gd name="connsiteX1" fmla="*/ 10023682 w 10023682"/>
              <a:gd name="connsiteY1" fmla="*/ 0 h 14655283"/>
              <a:gd name="connsiteX2" fmla="*/ 3941014 w 10023682"/>
              <a:gd name="connsiteY2" fmla="*/ 8853569 h 14655283"/>
              <a:gd name="connsiteX3" fmla="*/ 30616 w 10023682"/>
              <a:gd name="connsiteY3" fmla="*/ 14655283 h 14655283"/>
              <a:gd name="connsiteX4" fmla="*/ 0 w 10023682"/>
              <a:gd name="connsiteY4" fmla="*/ 2644037 h 14655283"/>
              <a:gd name="connsiteX0" fmla="*/ 0 w 10023682"/>
              <a:gd name="connsiteY0" fmla="*/ 2644037 h 14655283"/>
              <a:gd name="connsiteX1" fmla="*/ 10023682 w 10023682"/>
              <a:gd name="connsiteY1" fmla="*/ 0 h 14655283"/>
              <a:gd name="connsiteX2" fmla="*/ 3941014 w 10023682"/>
              <a:gd name="connsiteY2" fmla="*/ 8853569 h 14655283"/>
              <a:gd name="connsiteX3" fmla="*/ 30616 w 10023682"/>
              <a:gd name="connsiteY3" fmla="*/ 14655283 h 14655283"/>
              <a:gd name="connsiteX4" fmla="*/ 0 w 10023682"/>
              <a:gd name="connsiteY4" fmla="*/ 2644037 h 14655283"/>
              <a:gd name="connsiteX0" fmla="*/ 0 w 5565809"/>
              <a:gd name="connsiteY0" fmla="*/ 993617 h 13004863"/>
              <a:gd name="connsiteX1" fmla="*/ 3861775 w 5565809"/>
              <a:gd name="connsiteY1" fmla="*/ 0 h 13004863"/>
              <a:gd name="connsiteX2" fmla="*/ 3941014 w 5565809"/>
              <a:gd name="connsiteY2" fmla="*/ 7203149 h 13004863"/>
              <a:gd name="connsiteX3" fmla="*/ 30616 w 5565809"/>
              <a:gd name="connsiteY3" fmla="*/ 13004863 h 13004863"/>
              <a:gd name="connsiteX4" fmla="*/ 0 w 5565809"/>
              <a:gd name="connsiteY4" fmla="*/ 993617 h 13004863"/>
              <a:gd name="connsiteX0" fmla="*/ 0 w 7514937"/>
              <a:gd name="connsiteY0" fmla="*/ 993617 h 13004863"/>
              <a:gd name="connsiteX1" fmla="*/ 3861775 w 7514937"/>
              <a:gd name="connsiteY1" fmla="*/ 0 h 13004863"/>
              <a:gd name="connsiteX2" fmla="*/ 3941014 w 7514937"/>
              <a:gd name="connsiteY2" fmla="*/ 7203149 h 13004863"/>
              <a:gd name="connsiteX3" fmla="*/ 30616 w 7514937"/>
              <a:gd name="connsiteY3" fmla="*/ 13004863 h 13004863"/>
              <a:gd name="connsiteX4" fmla="*/ 0 w 7514937"/>
              <a:gd name="connsiteY4" fmla="*/ 993617 h 13004863"/>
              <a:gd name="connsiteX0" fmla="*/ 0 w 7514937"/>
              <a:gd name="connsiteY0" fmla="*/ 993617 h 12597184"/>
              <a:gd name="connsiteX1" fmla="*/ 3861775 w 7514937"/>
              <a:gd name="connsiteY1" fmla="*/ 0 h 12597184"/>
              <a:gd name="connsiteX2" fmla="*/ 3941014 w 7514937"/>
              <a:gd name="connsiteY2" fmla="*/ 7203149 h 12597184"/>
              <a:gd name="connsiteX3" fmla="*/ 28022 w 7514937"/>
              <a:gd name="connsiteY3" fmla="*/ 12597184 h 12597184"/>
              <a:gd name="connsiteX4" fmla="*/ 0 w 7514937"/>
              <a:gd name="connsiteY4" fmla="*/ 993617 h 12597184"/>
              <a:gd name="connsiteX0" fmla="*/ 0 w 7559199"/>
              <a:gd name="connsiteY0" fmla="*/ 993617 h 12597184"/>
              <a:gd name="connsiteX1" fmla="*/ 3861775 w 7559199"/>
              <a:gd name="connsiteY1" fmla="*/ 0 h 12597184"/>
              <a:gd name="connsiteX2" fmla="*/ 4028011 w 7559199"/>
              <a:gd name="connsiteY2" fmla="*/ 7232437 h 12597184"/>
              <a:gd name="connsiteX3" fmla="*/ 28022 w 7559199"/>
              <a:gd name="connsiteY3" fmla="*/ 12597184 h 12597184"/>
              <a:gd name="connsiteX4" fmla="*/ 0 w 7559199"/>
              <a:gd name="connsiteY4" fmla="*/ 993617 h 12597184"/>
              <a:gd name="connsiteX0" fmla="*/ 0 w 7559199"/>
              <a:gd name="connsiteY0" fmla="*/ 993617 h 12492699"/>
              <a:gd name="connsiteX1" fmla="*/ 3861775 w 7559199"/>
              <a:gd name="connsiteY1" fmla="*/ 0 h 12492699"/>
              <a:gd name="connsiteX2" fmla="*/ 4028011 w 7559199"/>
              <a:gd name="connsiteY2" fmla="*/ 7232437 h 12492699"/>
              <a:gd name="connsiteX3" fmla="*/ 34139 w 7559199"/>
              <a:gd name="connsiteY3" fmla="*/ 12492699 h 12492699"/>
              <a:gd name="connsiteX4" fmla="*/ 0 w 7559199"/>
              <a:gd name="connsiteY4" fmla="*/ 993617 h 12492699"/>
              <a:gd name="connsiteX0" fmla="*/ 0 w 10618988"/>
              <a:gd name="connsiteY0" fmla="*/ 2448826 h 13947908"/>
              <a:gd name="connsiteX1" fmla="*/ 3861775 w 10618988"/>
              <a:gd name="connsiteY1" fmla="*/ 1455209 h 13947908"/>
              <a:gd name="connsiteX2" fmla="*/ 8611836 w 10618988"/>
              <a:gd name="connsiteY2" fmla="*/ 2170941 h 13947908"/>
              <a:gd name="connsiteX3" fmla="*/ 34139 w 10618988"/>
              <a:gd name="connsiteY3" fmla="*/ 13947908 h 13947908"/>
              <a:gd name="connsiteX4" fmla="*/ 0 w 10618988"/>
              <a:gd name="connsiteY4" fmla="*/ 2448826 h 13947908"/>
              <a:gd name="connsiteX0" fmla="*/ 0 w 9621125"/>
              <a:gd name="connsiteY0" fmla="*/ 993617 h 12492699"/>
              <a:gd name="connsiteX1" fmla="*/ 3861775 w 9621125"/>
              <a:gd name="connsiteY1" fmla="*/ 0 h 12492699"/>
              <a:gd name="connsiteX2" fmla="*/ 7302792 w 9621125"/>
              <a:gd name="connsiteY2" fmla="*/ 2734949 h 12492699"/>
              <a:gd name="connsiteX3" fmla="*/ 34139 w 9621125"/>
              <a:gd name="connsiteY3" fmla="*/ 12492699 h 12492699"/>
              <a:gd name="connsiteX4" fmla="*/ 0 w 9621125"/>
              <a:gd name="connsiteY4" fmla="*/ 993617 h 12492699"/>
              <a:gd name="connsiteX0" fmla="*/ 0 w 7452548"/>
              <a:gd name="connsiteY0" fmla="*/ 993617 h 12492699"/>
              <a:gd name="connsiteX1" fmla="*/ 3861775 w 7452548"/>
              <a:gd name="connsiteY1" fmla="*/ 0 h 12492699"/>
              <a:gd name="connsiteX2" fmla="*/ 7302792 w 7452548"/>
              <a:gd name="connsiteY2" fmla="*/ 2734949 h 12492699"/>
              <a:gd name="connsiteX3" fmla="*/ 34139 w 7452548"/>
              <a:gd name="connsiteY3" fmla="*/ 12492699 h 12492699"/>
              <a:gd name="connsiteX4" fmla="*/ 0 w 7452548"/>
              <a:gd name="connsiteY4" fmla="*/ 993617 h 12492699"/>
              <a:gd name="connsiteX0" fmla="*/ 0 w 7491759"/>
              <a:gd name="connsiteY0" fmla="*/ 993617 h 12492699"/>
              <a:gd name="connsiteX1" fmla="*/ 3861775 w 7491759"/>
              <a:gd name="connsiteY1" fmla="*/ 0 h 12492699"/>
              <a:gd name="connsiteX2" fmla="*/ 7358641 w 7491759"/>
              <a:gd name="connsiteY2" fmla="*/ 2745275 h 12492699"/>
              <a:gd name="connsiteX3" fmla="*/ 34139 w 7491759"/>
              <a:gd name="connsiteY3" fmla="*/ 12492699 h 12492699"/>
              <a:gd name="connsiteX4" fmla="*/ 0 w 7491759"/>
              <a:gd name="connsiteY4" fmla="*/ 993617 h 12492699"/>
              <a:gd name="connsiteX0" fmla="*/ 0 w 7491759"/>
              <a:gd name="connsiteY0" fmla="*/ 993617 h 12492699"/>
              <a:gd name="connsiteX1" fmla="*/ 3861775 w 7491759"/>
              <a:gd name="connsiteY1" fmla="*/ 0 h 12492699"/>
              <a:gd name="connsiteX2" fmla="*/ 7358641 w 7491759"/>
              <a:gd name="connsiteY2" fmla="*/ 2745275 h 12492699"/>
              <a:gd name="connsiteX3" fmla="*/ 34139 w 7491759"/>
              <a:gd name="connsiteY3" fmla="*/ 12492699 h 12492699"/>
              <a:gd name="connsiteX4" fmla="*/ 0 w 7491759"/>
              <a:gd name="connsiteY4" fmla="*/ 993617 h 12492699"/>
              <a:gd name="connsiteX0" fmla="*/ 0 w 7416584"/>
              <a:gd name="connsiteY0" fmla="*/ 993617 h 12492699"/>
              <a:gd name="connsiteX1" fmla="*/ 3861775 w 7416584"/>
              <a:gd name="connsiteY1" fmla="*/ 0 h 12492699"/>
              <a:gd name="connsiteX2" fmla="*/ 7358641 w 7416584"/>
              <a:gd name="connsiteY2" fmla="*/ 2745275 h 12492699"/>
              <a:gd name="connsiteX3" fmla="*/ 34139 w 7416584"/>
              <a:gd name="connsiteY3" fmla="*/ 12492699 h 12492699"/>
              <a:gd name="connsiteX4" fmla="*/ 0 w 7416584"/>
              <a:gd name="connsiteY4" fmla="*/ 993617 h 12492699"/>
              <a:gd name="connsiteX0" fmla="*/ 0 w 7358641"/>
              <a:gd name="connsiteY0" fmla="*/ 993617 h 12492699"/>
              <a:gd name="connsiteX1" fmla="*/ 3861775 w 7358641"/>
              <a:gd name="connsiteY1" fmla="*/ 0 h 12492699"/>
              <a:gd name="connsiteX2" fmla="*/ 7358641 w 7358641"/>
              <a:gd name="connsiteY2" fmla="*/ 2745275 h 12492699"/>
              <a:gd name="connsiteX3" fmla="*/ 34139 w 7358641"/>
              <a:gd name="connsiteY3" fmla="*/ 12492699 h 12492699"/>
              <a:gd name="connsiteX4" fmla="*/ 0 w 7358641"/>
              <a:gd name="connsiteY4" fmla="*/ 993617 h 12492699"/>
              <a:gd name="connsiteX0" fmla="*/ 0 w 7396892"/>
              <a:gd name="connsiteY0" fmla="*/ 993617 h 12492699"/>
              <a:gd name="connsiteX1" fmla="*/ 3861775 w 7396892"/>
              <a:gd name="connsiteY1" fmla="*/ 0 h 12492699"/>
              <a:gd name="connsiteX2" fmla="*/ 7396892 w 7396892"/>
              <a:gd name="connsiteY2" fmla="*/ 2694588 h 12492699"/>
              <a:gd name="connsiteX3" fmla="*/ 34139 w 7396892"/>
              <a:gd name="connsiteY3" fmla="*/ 12492699 h 12492699"/>
              <a:gd name="connsiteX4" fmla="*/ 0 w 7396892"/>
              <a:gd name="connsiteY4" fmla="*/ 993617 h 12492699"/>
              <a:gd name="connsiteX0" fmla="*/ 0 w 7427494"/>
              <a:gd name="connsiteY0" fmla="*/ 993617 h 12492699"/>
              <a:gd name="connsiteX1" fmla="*/ 3861775 w 7427494"/>
              <a:gd name="connsiteY1" fmla="*/ 0 h 12492699"/>
              <a:gd name="connsiteX2" fmla="*/ 7427494 w 7427494"/>
              <a:gd name="connsiteY2" fmla="*/ 2654039 h 12492699"/>
              <a:gd name="connsiteX3" fmla="*/ 34139 w 7427494"/>
              <a:gd name="connsiteY3" fmla="*/ 12492699 h 12492699"/>
              <a:gd name="connsiteX4" fmla="*/ 0 w 7427494"/>
              <a:gd name="connsiteY4" fmla="*/ 993617 h 12492699"/>
              <a:gd name="connsiteX0" fmla="*/ 0 w 7427494"/>
              <a:gd name="connsiteY0" fmla="*/ 993617 h 12492699"/>
              <a:gd name="connsiteX1" fmla="*/ 3861775 w 7427494"/>
              <a:gd name="connsiteY1" fmla="*/ 0 h 12492699"/>
              <a:gd name="connsiteX2" fmla="*/ 7427494 w 7427494"/>
              <a:gd name="connsiteY2" fmla="*/ 2654039 h 12492699"/>
              <a:gd name="connsiteX3" fmla="*/ 34139 w 7427494"/>
              <a:gd name="connsiteY3" fmla="*/ 12492699 h 12492699"/>
              <a:gd name="connsiteX4" fmla="*/ 0 w 7427494"/>
              <a:gd name="connsiteY4" fmla="*/ 993617 h 12492699"/>
              <a:gd name="connsiteX0" fmla="*/ 0 w 7427494"/>
              <a:gd name="connsiteY0" fmla="*/ 993617 h 12434771"/>
              <a:gd name="connsiteX1" fmla="*/ 3861775 w 7427494"/>
              <a:gd name="connsiteY1" fmla="*/ 0 h 12434771"/>
              <a:gd name="connsiteX2" fmla="*/ 7427494 w 7427494"/>
              <a:gd name="connsiteY2" fmla="*/ 2654039 h 12434771"/>
              <a:gd name="connsiteX3" fmla="*/ 77855 w 7427494"/>
              <a:gd name="connsiteY3" fmla="*/ 12434771 h 12434771"/>
              <a:gd name="connsiteX4" fmla="*/ 0 w 7427494"/>
              <a:gd name="connsiteY4" fmla="*/ 993617 h 12434771"/>
              <a:gd name="connsiteX0" fmla="*/ 0 w 7427494"/>
              <a:gd name="connsiteY0" fmla="*/ 993617 h 12401347"/>
              <a:gd name="connsiteX1" fmla="*/ 3861775 w 7427494"/>
              <a:gd name="connsiteY1" fmla="*/ 0 h 12401347"/>
              <a:gd name="connsiteX2" fmla="*/ 7427494 w 7427494"/>
              <a:gd name="connsiteY2" fmla="*/ 2654039 h 12401347"/>
              <a:gd name="connsiteX3" fmla="*/ 49378 w 7427494"/>
              <a:gd name="connsiteY3" fmla="*/ 12401347 h 12401347"/>
              <a:gd name="connsiteX4" fmla="*/ 0 w 7427494"/>
              <a:gd name="connsiteY4" fmla="*/ 993617 h 12401347"/>
              <a:gd name="connsiteX0" fmla="*/ 0 w 7427494"/>
              <a:gd name="connsiteY0" fmla="*/ 993617 h 12439362"/>
              <a:gd name="connsiteX1" fmla="*/ 3861775 w 7427494"/>
              <a:gd name="connsiteY1" fmla="*/ 0 h 12439362"/>
              <a:gd name="connsiteX2" fmla="*/ 7427494 w 7427494"/>
              <a:gd name="connsiteY2" fmla="*/ 2654039 h 12439362"/>
              <a:gd name="connsiteX3" fmla="*/ 20690 w 7427494"/>
              <a:gd name="connsiteY3" fmla="*/ 12439362 h 12439362"/>
              <a:gd name="connsiteX4" fmla="*/ 0 w 7427494"/>
              <a:gd name="connsiteY4" fmla="*/ 993617 h 12439362"/>
              <a:gd name="connsiteX0" fmla="*/ 32676 w 7408145"/>
              <a:gd name="connsiteY0" fmla="*/ 1009012 h 12439362"/>
              <a:gd name="connsiteX1" fmla="*/ 3842426 w 7408145"/>
              <a:gd name="connsiteY1" fmla="*/ 0 h 12439362"/>
              <a:gd name="connsiteX2" fmla="*/ 7408145 w 7408145"/>
              <a:gd name="connsiteY2" fmla="*/ 2654039 h 12439362"/>
              <a:gd name="connsiteX3" fmla="*/ 1341 w 7408145"/>
              <a:gd name="connsiteY3" fmla="*/ 12439362 h 12439362"/>
              <a:gd name="connsiteX4" fmla="*/ 32676 w 7408145"/>
              <a:gd name="connsiteY4" fmla="*/ 1009012 h 12439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08145" h="12439362">
                <a:moveTo>
                  <a:pt x="32676" y="1009012"/>
                </a:moveTo>
                <a:lnTo>
                  <a:pt x="3842426" y="0"/>
                </a:lnTo>
                <a:cubicBezTo>
                  <a:pt x="4155955" y="239086"/>
                  <a:pt x="7159264" y="2455786"/>
                  <a:pt x="7408145" y="2654039"/>
                </a:cubicBezTo>
                <a:cubicBezTo>
                  <a:pt x="5525847" y="5200841"/>
                  <a:pt x="1332632" y="10685941"/>
                  <a:pt x="1341" y="12439362"/>
                </a:cubicBezTo>
                <a:cubicBezTo>
                  <a:pt x="-8864" y="8435613"/>
                  <a:pt x="42881" y="5012761"/>
                  <a:pt x="32676" y="1009012"/>
                </a:cubicBezTo>
                <a:close/>
              </a:path>
            </a:pathLst>
          </a:custGeom>
          <a:gradFill>
            <a:gsLst>
              <a:gs pos="54000">
                <a:srgbClr val="7E6AB3"/>
              </a:gs>
              <a:gs pos="0">
                <a:srgbClr val="41ABF5"/>
              </a:gs>
              <a:gs pos="100000">
                <a:srgbClr val="934F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mazon Ember" panose="020B0603020204020204"/>
              </a:rPr>
              <a:t> </a:t>
            </a:r>
            <a:endParaRPr lang="zh-CN" altLang="en-US" dirty="0">
              <a:latin typeface="Amazon Ember" panose="020B0603020204020204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151ECF5-F93B-41F3-B680-E1CFAD6546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文本占位符 21">
            <a:extLst>
              <a:ext uri="{FF2B5EF4-FFF2-40B4-BE49-F238E27FC236}">
                <a16:creationId xmlns:a16="http://schemas.microsoft.com/office/drawing/2014/main" id="{1A0EC872-0697-4E65-9AA6-DA98F1FBD4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D4B8ACE0-0CFA-4807-BA33-874E6ACA00C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52742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544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4A4AFCB-C348-49FD-AD81-770CE1166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1160" y="0"/>
            <a:ext cx="1216084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D647017-F636-4511-88FC-E843196640B4}"/>
              </a:ext>
            </a:extLst>
          </p:cNvPr>
          <p:cNvSpPr/>
          <p:nvPr/>
        </p:nvSpPr>
        <p:spPr>
          <a:xfrm rot="14400000">
            <a:off x="1181899" y="-5615453"/>
            <a:ext cx="7443726" cy="14016285"/>
          </a:xfrm>
          <a:custGeom>
            <a:avLst/>
            <a:gdLst>
              <a:gd name="connsiteX0" fmla="*/ 0 w 11131059"/>
              <a:gd name="connsiteY0" fmla="*/ 0 h 14708827"/>
              <a:gd name="connsiteX1" fmla="*/ 11131059 w 11131059"/>
              <a:gd name="connsiteY1" fmla="*/ 0 h 14708827"/>
              <a:gd name="connsiteX2" fmla="*/ 11131059 w 11131059"/>
              <a:gd name="connsiteY2" fmla="*/ 14708827 h 14708827"/>
              <a:gd name="connsiteX3" fmla="*/ 0 w 11131059"/>
              <a:gd name="connsiteY3" fmla="*/ 14708827 h 14708827"/>
              <a:gd name="connsiteX4" fmla="*/ 0 w 11131059"/>
              <a:gd name="connsiteY4" fmla="*/ 0 h 14708827"/>
              <a:gd name="connsiteX0" fmla="*/ 0 w 11131059"/>
              <a:gd name="connsiteY0" fmla="*/ 0 h 14708827"/>
              <a:gd name="connsiteX1" fmla="*/ 8678530 w 11131059"/>
              <a:gd name="connsiteY1" fmla="*/ 4743205 h 14708827"/>
              <a:gd name="connsiteX2" fmla="*/ 11131059 w 11131059"/>
              <a:gd name="connsiteY2" fmla="*/ 14708827 h 14708827"/>
              <a:gd name="connsiteX3" fmla="*/ 0 w 11131059"/>
              <a:gd name="connsiteY3" fmla="*/ 14708827 h 14708827"/>
              <a:gd name="connsiteX4" fmla="*/ 0 w 11131059"/>
              <a:gd name="connsiteY4" fmla="*/ 0 h 14708827"/>
              <a:gd name="connsiteX0" fmla="*/ 0 w 11131059"/>
              <a:gd name="connsiteY0" fmla="*/ 499818 h 15208645"/>
              <a:gd name="connsiteX1" fmla="*/ 6074347 w 11131059"/>
              <a:gd name="connsiteY1" fmla="*/ 0 h 15208645"/>
              <a:gd name="connsiteX2" fmla="*/ 11131059 w 11131059"/>
              <a:gd name="connsiteY2" fmla="*/ 15208645 h 15208645"/>
              <a:gd name="connsiteX3" fmla="*/ 0 w 11131059"/>
              <a:gd name="connsiteY3" fmla="*/ 15208645 h 15208645"/>
              <a:gd name="connsiteX4" fmla="*/ 0 w 11131059"/>
              <a:gd name="connsiteY4" fmla="*/ 499818 h 15208645"/>
              <a:gd name="connsiteX0" fmla="*/ 0 w 9102113"/>
              <a:gd name="connsiteY0" fmla="*/ 499818 h 15208645"/>
              <a:gd name="connsiteX1" fmla="*/ 6074347 w 9102113"/>
              <a:gd name="connsiteY1" fmla="*/ 0 h 15208645"/>
              <a:gd name="connsiteX2" fmla="*/ 9102113 w 9102113"/>
              <a:gd name="connsiteY2" fmla="*/ 9197883 h 15208645"/>
              <a:gd name="connsiteX3" fmla="*/ 0 w 9102113"/>
              <a:gd name="connsiteY3" fmla="*/ 15208645 h 15208645"/>
              <a:gd name="connsiteX4" fmla="*/ 0 w 9102113"/>
              <a:gd name="connsiteY4" fmla="*/ 499818 h 15208645"/>
              <a:gd name="connsiteX0" fmla="*/ 0 w 7080824"/>
              <a:gd name="connsiteY0" fmla="*/ 499818 h 15208645"/>
              <a:gd name="connsiteX1" fmla="*/ 6074347 w 7080824"/>
              <a:gd name="connsiteY1" fmla="*/ 0 h 15208645"/>
              <a:gd name="connsiteX2" fmla="*/ 7080824 w 7080824"/>
              <a:gd name="connsiteY2" fmla="*/ 3059558 h 15208645"/>
              <a:gd name="connsiteX3" fmla="*/ 0 w 7080824"/>
              <a:gd name="connsiteY3" fmla="*/ 15208645 h 15208645"/>
              <a:gd name="connsiteX4" fmla="*/ 0 w 7080824"/>
              <a:gd name="connsiteY4" fmla="*/ 499818 h 15208645"/>
              <a:gd name="connsiteX0" fmla="*/ 0 w 7323003"/>
              <a:gd name="connsiteY0" fmla="*/ 499818 h 15208645"/>
              <a:gd name="connsiteX1" fmla="*/ 6074347 w 7323003"/>
              <a:gd name="connsiteY1" fmla="*/ 0 h 15208645"/>
              <a:gd name="connsiteX2" fmla="*/ 7323003 w 7323003"/>
              <a:gd name="connsiteY2" fmla="*/ 3859292 h 15208645"/>
              <a:gd name="connsiteX3" fmla="*/ 0 w 7323003"/>
              <a:gd name="connsiteY3" fmla="*/ 15208645 h 15208645"/>
              <a:gd name="connsiteX4" fmla="*/ 0 w 7323003"/>
              <a:gd name="connsiteY4" fmla="*/ 499818 h 15208645"/>
              <a:gd name="connsiteX0" fmla="*/ 0 w 7409229"/>
              <a:gd name="connsiteY0" fmla="*/ 499818 h 15208645"/>
              <a:gd name="connsiteX1" fmla="*/ 6074347 w 7409229"/>
              <a:gd name="connsiteY1" fmla="*/ 0 h 15208645"/>
              <a:gd name="connsiteX2" fmla="*/ 7409229 w 7409229"/>
              <a:gd name="connsiteY2" fmla="*/ 4129045 h 15208645"/>
              <a:gd name="connsiteX3" fmla="*/ 0 w 7409229"/>
              <a:gd name="connsiteY3" fmla="*/ 15208645 h 15208645"/>
              <a:gd name="connsiteX4" fmla="*/ 0 w 7409229"/>
              <a:gd name="connsiteY4" fmla="*/ 499818 h 15208645"/>
              <a:gd name="connsiteX0" fmla="*/ 8023 w 7417252"/>
              <a:gd name="connsiteY0" fmla="*/ 499818 h 16479842"/>
              <a:gd name="connsiteX1" fmla="*/ 6082370 w 7417252"/>
              <a:gd name="connsiteY1" fmla="*/ 0 h 16479842"/>
              <a:gd name="connsiteX2" fmla="*/ 7417252 w 7417252"/>
              <a:gd name="connsiteY2" fmla="*/ 4129045 h 16479842"/>
              <a:gd name="connsiteX3" fmla="*/ 0 w 7417252"/>
              <a:gd name="connsiteY3" fmla="*/ 16479842 h 16479842"/>
              <a:gd name="connsiteX4" fmla="*/ 8023 w 7417252"/>
              <a:gd name="connsiteY4" fmla="*/ 499818 h 16479842"/>
              <a:gd name="connsiteX0" fmla="*/ 8023 w 7417252"/>
              <a:gd name="connsiteY0" fmla="*/ 0 h 15980024"/>
              <a:gd name="connsiteX1" fmla="*/ 4100168 w 7417252"/>
              <a:gd name="connsiteY1" fmla="*/ 2095256 h 15980024"/>
              <a:gd name="connsiteX2" fmla="*/ 7417252 w 7417252"/>
              <a:gd name="connsiteY2" fmla="*/ 3629227 h 15980024"/>
              <a:gd name="connsiteX3" fmla="*/ 0 w 7417252"/>
              <a:gd name="connsiteY3" fmla="*/ 15980024 h 15980024"/>
              <a:gd name="connsiteX4" fmla="*/ 8023 w 7417252"/>
              <a:gd name="connsiteY4" fmla="*/ 0 h 15980024"/>
              <a:gd name="connsiteX0" fmla="*/ 8023 w 7417252"/>
              <a:gd name="connsiteY0" fmla="*/ 29136 h 16009160"/>
              <a:gd name="connsiteX1" fmla="*/ 1411213 w 7417252"/>
              <a:gd name="connsiteY1" fmla="*/ 0 h 16009160"/>
              <a:gd name="connsiteX2" fmla="*/ 7417252 w 7417252"/>
              <a:gd name="connsiteY2" fmla="*/ 3658363 h 16009160"/>
              <a:gd name="connsiteX3" fmla="*/ 0 w 7417252"/>
              <a:gd name="connsiteY3" fmla="*/ 16009160 h 16009160"/>
              <a:gd name="connsiteX4" fmla="*/ 8023 w 7417252"/>
              <a:gd name="connsiteY4" fmla="*/ 29136 h 16009160"/>
              <a:gd name="connsiteX0" fmla="*/ 8023 w 7406542"/>
              <a:gd name="connsiteY0" fmla="*/ 29136 h 16009160"/>
              <a:gd name="connsiteX1" fmla="*/ 1411213 w 7406542"/>
              <a:gd name="connsiteY1" fmla="*/ 0 h 16009160"/>
              <a:gd name="connsiteX2" fmla="*/ 7406542 w 7406542"/>
              <a:gd name="connsiteY2" fmla="*/ 3410212 h 16009160"/>
              <a:gd name="connsiteX3" fmla="*/ 0 w 7406542"/>
              <a:gd name="connsiteY3" fmla="*/ 16009160 h 16009160"/>
              <a:gd name="connsiteX4" fmla="*/ 8023 w 7406542"/>
              <a:gd name="connsiteY4" fmla="*/ 29136 h 16009160"/>
              <a:gd name="connsiteX0" fmla="*/ 14263 w 7406542"/>
              <a:gd name="connsiteY0" fmla="*/ 2342429 h 16009160"/>
              <a:gd name="connsiteX1" fmla="*/ 1411213 w 7406542"/>
              <a:gd name="connsiteY1" fmla="*/ 0 h 16009160"/>
              <a:gd name="connsiteX2" fmla="*/ 7406542 w 7406542"/>
              <a:gd name="connsiteY2" fmla="*/ 3410212 h 16009160"/>
              <a:gd name="connsiteX3" fmla="*/ 0 w 7406542"/>
              <a:gd name="connsiteY3" fmla="*/ 16009160 h 16009160"/>
              <a:gd name="connsiteX4" fmla="*/ 14263 w 7406542"/>
              <a:gd name="connsiteY4" fmla="*/ 2342429 h 16009160"/>
              <a:gd name="connsiteX0" fmla="*/ 31445 w 7423724"/>
              <a:gd name="connsiteY0" fmla="*/ 2342429 h 16153219"/>
              <a:gd name="connsiteX1" fmla="*/ 1428395 w 7423724"/>
              <a:gd name="connsiteY1" fmla="*/ 0 h 16153219"/>
              <a:gd name="connsiteX2" fmla="*/ 7423724 w 7423724"/>
              <a:gd name="connsiteY2" fmla="*/ 3410212 h 16153219"/>
              <a:gd name="connsiteX3" fmla="*/ 0 w 7423724"/>
              <a:gd name="connsiteY3" fmla="*/ 16153219 h 16153219"/>
              <a:gd name="connsiteX4" fmla="*/ 31445 w 7423724"/>
              <a:gd name="connsiteY4" fmla="*/ 2342429 h 16153219"/>
              <a:gd name="connsiteX0" fmla="*/ 31445 w 7423724"/>
              <a:gd name="connsiteY0" fmla="*/ 2390664 h 16201454"/>
              <a:gd name="connsiteX1" fmla="*/ 1421049 w 7423724"/>
              <a:gd name="connsiteY1" fmla="*/ 0 h 16201454"/>
              <a:gd name="connsiteX2" fmla="*/ 7423724 w 7423724"/>
              <a:gd name="connsiteY2" fmla="*/ 3458447 h 16201454"/>
              <a:gd name="connsiteX3" fmla="*/ 0 w 7423724"/>
              <a:gd name="connsiteY3" fmla="*/ 16201454 h 16201454"/>
              <a:gd name="connsiteX4" fmla="*/ 31445 w 7423724"/>
              <a:gd name="connsiteY4" fmla="*/ 2390664 h 16201454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0 w 7423724"/>
              <a:gd name="connsiteY3" fmla="*/ 16235470 h 16235470"/>
              <a:gd name="connsiteX4" fmla="*/ 31445 w 7423724"/>
              <a:gd name="connsiteY4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0 w 7423724"/>
              <a:gd name="connsiteY3" fmla="*/ 16235470 h 16235470"/>
              <a:gd name="connsiteX4" fmla="*/ 31445 w 7423724"/>
              <a:gd name="connsiteY4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2253079 w 7423724"/>
              <a:gd name="connsiteY3" fmla="*/ 12607686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933149 w 7423724"/>
              <a:gd name="connsiteY3" fmla="*/ 12818921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273372 w 7423724"/>
              <a:gd name="connsiteY3" fmla="*/ 13999788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190883 w 7423724"/>
              <a:gd name="connsiteY3" fmla="*/ 13952163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292421 w 7423724"/>
              <a:gd name="connsiteY3" fmla="*/ 13966792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41922 w 7434201"/>
              <a:gd name="connsiteY0" fmla="*/ 2424680 h 13966792"/>
              <a:gd name="connsiteX1" fmla="*/ 1433568 w 7434201"/>
              <a:gd name="connsiteY1" fmla="*/ 0 h 13966792"/>
              <a:gd name="connsiteX2" fmla="*/ 7434201 w 7434201"/>
              <a:gd name="connsiteY2" fmla="*/ 3492463 h 13966792"/>
              <a:gd name="connsiteX3" fmla="*/ 1302898 w 7434201"/>
              <a:gd name="connsiteY3" fmla="*/ 13966792 h 13966792"/>
              <a:gd name="connsiteX4" fmla="*/ 0 w 7434201"/>
              <a:gd name="connsiteY4" fmla="*/ 13281816 h 13966792"/>
              <a:gd name="connsiteX5" fmla="*/ 41922 w 7434201"/>
              <a:gd name="connsiteY5" fmla="*/ 2424680 h 13966792"/>
              <a:gd name="connsiteX0" fmla="*/ 41922 w 7434201"/>
              <a:gd name="connsiteY0" fmla="*/ 2424680 h 14016285"/>
              <a:gd name="connsiteX1" fmla="*/ 1433568 w 7434201"/>
              <a:gd name="connsiteY1" fmla="*/ 0 h 14016285"/>
              <a:gd name="connsiteX2" fmla="*/ 7434201 w 7434201"/>
              <a:gd name="connsiteY2" fmla="*/ 3492463 h 14016285"/>
              <a:gd name="connsiteX3" fmla="*/ 1274323 w 7434201"/>
              <a:gd name="connsiteY3" fmla="*/ 14016285 h 14016285"/>
              <a:gd name="connsiteX4" fmla="*/ 0 w 7434201"/>
              <a:gd name="connsiteY4" fmla="*/ 13281816 h 14016285"/>
              <a:gd name="connsiteX5" fmla="*/ 41922 w 7434201"/>
              <a:gd name="connsiteY5" fmla="*/ 2424680 h 14016285"/>
              <a:gd name="connsiteX0" fmla="*/ 51447 w 7443726"/>
              <a:gd name="connsiteY0" fmla="*/ 2424680 h 14016285"/>
              <a:gd name="connsiteX1" fmla="*/ 1443093 w 7443726"/>
              <a:gd name="connsiteY1" fmla="*/ 0 h 14016285"/>
              <a:gd name="connsiteX2" fmla="*/ 7443726 w 7443726"/>
              <a:gd name="connsiteY2" fmla="*/ 3492463 h 14016285"/>
              <a:gd name="connsiteX3" fmla="*/ 1283848 w 7443726"/>
              <a:gd name="connsiteY3" fmla="*/ 14016285 h 14016285"/>
              <a:gd name="connsiteX4" fmla="*/ 0 w 7443726"/>
              <a:gd name="connsiteY4" fmla="*/ 13298314 h 14016285"/>
              <a:gd name="connsiteX5" fmla="*/ 51447 w 7443726"/>
              <a:gd name="connsiteY5" fmla="*/ 2424680 h 14016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3726" h="14016285">
                <a:moveTo>
                  <a:pt x="51447" y="2424680"/>
                </a:moveTo>
                <a:lnTo>
                  <a:pt x="1443093" y="0"/>
                </a:lnTo>
                <a:lnTo>
                  <a:pt x="7443726" y="3492463"/>
                </a:lnTo>
                <a:cubicBezTo>
                  <a:pt x="5701356" y="6512671"/>
                  <a:pt x="3026218" y="10996077"/>
                  <a:pt x="1283848" y="14016285"/>
                </a:cubicBezTo>
                <a:lnTo>
                  <a:pt x="0" y="13298314"/>
                </a:lnTo>
                <a:cubicBezTo>
                  <a:pt x="2674" y="7971639"/>
                  <a:pt x="48773" y="7751355"/>
                  <a:pt x="51447" y="2424680"/>
                </a:cubicBezTo>
                <a:close/>
              </a:path>
            </a:pathLst>
          </a:custGeom>
          <a:gradFill>
            <a:gsLst>
              <a:gs pos="59000">
                <a:srgbClr val="D98E2A"/>
              </a:gs>
              <a:gs pos="34000">
                <a:srgbClr val="FF8C00"/>
              </a:gs>
              <a:gs pos="100000">
                <a:srgbClr val="3B89D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340D12F-602C-47CC-854A-6430EA334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269" y="2267593"/>
            <a:ext cx="5168867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C4D6055-34AF-469A-9A15-91D73E0788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26143" y="2248542"/>
            <a:ext cx="5143500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文本占位符 21">
            <a:extLst>
              <a:ext uri="{FF2B5EF4-FFF2-40B4-BE49-F238E27FC236}">
                <a16:creationId xmlns:a16="http://schemas.microsoft.com/office/drawing/2014/main" id="{04223EC5-9BE0-4625-BF35-976ED80264A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9356C49E-48C2-4FF7-9760-3D54F23D287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014713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BA74DF-A46C-4C31-8624-5EDB00AD5F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DA5A30"/>
              </a:gs>
              <a:gs pos="1000">
                <a:srgbClr val="F88B1E"/>
              </a:gs>
              <a:gs pos="75000">
                <a:srgbClr val="0061FF"/>
              </a:gs>
            </a:gsLst>
            <a:lin ang="60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FA7FB602-CE4C-4507-B954-1EFD2BDED4AF}"/>
              </a:ext>
            </a:extLst>
          </p:cNvPr>
          <p:cNvSpPr/>
          <p:nvPr/>
        </p:nvSpPr>
        <p:spPr>
          <a:xfrm rot="1714131">
            <a:off x="8172577" y="-183618"/>
            <a:ext cx="5462893" cy="7388975"/>
          </a:xfrm>
          <a:custGeom>
            <a:avLst/>
            <a:gdLst>
              <a:gd name="connsiteX0" fmla="*/ 0 w 5043949"/>
              <a:gd name="connsiteY0" fmla="*/ 7580671 h 7580671"/>
              <a:gd name="connsiteX1" fmla="*/ 2521975 w 5043949"/>
              <a:gd name="connsiteY1" fmla="*/ 0 h 7580671"/>
              <a:gd name="connsiteX2" fmla="*/ 5043949 w 5043949"/>
              <a:gd name="connsiteY2" fmla="*/ 7580671 h 7580671"/>
              <a:gd name="connsiteX3" fmla="*/ 0 w 5043949"/>
              <a:gd name="connsiteY3" fmla="*/ 7580671 h 7580671"/>
              <a:gd name="connsiteX0" fmla="*/ 0 w 5043949"/>
              <a:gd name="connsiteY0" fmla="*/ 6902245 h 6902245"/>
              <a:gd name="connsiteX1" fmla="*/ 2639962 w 5043949"/>
              <a:gd name="connsiteY1" fmla="*/ 0 h 6902245"/>
              <a:gd name="connsiteX2" fmla="*/ 5043949 w 5043949"/>
              <a:gd name="connsiteY2" fmla="*/ 6902245 h 6902245"/>
              <a:gd name="connsiteX3" fmla="*/ 0 w 5043949"/>
              <a:gd name="connsiteY3" fmla="*/ 6902245 h 6902245"/>
              <a:gd name="connsiteX0" fmla="*/ 0 w 5043949"/>
              <a:gd name="connsiteY0" fmla="*/ 6843251 h 6843251"/>
              <a:gd name="connsiteX1" fmla="*/ 2374491 w 5043949"/>
              <a:gd name="connsiteY1" fmla="*/ 0 h 6843251"/>
              <a:gd name="connsiteX2" fmla="*/ 5043949 w 5043949"/>
              <a:gd name="connsiteY2" fmla="*/ 6843251 h 6843251"/>
              <a:gd name="connsiteX3" fmla="*/ 0 w 5043949"/>
              <a:gd name="connsiteY3" fmla="*/ 6843251 h 6843251"/>
              <a:gd name="connsiteX0" fmla="*/ 0 w 2536723"/>
              <a:gd name="connsiteY0" fmla="*/ 6843251 h 6843251"/>
              <a:gd name="connsiteX1" fmla="*/ 2374491 w 2536723"/>
              <a:gd name="connsiteY1" fmla="*/ 0 h 6843251"/>
              <a:gd name="connsiteX2" fmla="*/ 2536723 w 2536723"/>
              <a:gd name="connsiteY2" fmla="*/ 6813754 h 6843251"/>
              <a:gd name="connsiteX3" fmla="*/ 0 w 2536723"/>
              <a:gd name="connsiteY3" fmla="*/ 6843251 h 6843251"/>
              <a:gd name="connsiteX0" fmla="*/ 0 w 2374491"/>
              <a:gd name="connsiteY0" fmla="*/ 6843251 h 6843251"/>
              <a:gd name="connsiteX1" fmla="*/ 2374491 w 2374491"/>
              <a:gd name="connsiteY1" fmla="*/ 0 h 6843251"/>
              <a:gd name="connsiteX2" fmla="*/ 2271252 w 2374491"/>
              <a:gd name="connsiteY2" fmla="*/ 6813754 h 6843251"/>
              <a:gd name="connsiteX3" fmla="*/ 0 w 2374491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754760 h 6843251"/>
              <a:gd name="connsiteX3" fmla="*/ 0 w 2389239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843251 h 6843251"/>
              <a:gd name="connsiteX3" fmla="*/ 0 w 2389239"/>
              <a:gd name="connsiteY3" fmla="*/ 6843251 h 6843251"/>
              <a:gd name="connsiteX0" fmla="*/ 350187 w 2739426"/>
              <a:gd name="connsiteY0" fmla="*/ 6843251 h 6843251"/>
              <a:gd name="connsiteX1" fmla="*/ 90862 w 2739426"/>
              <a:gd name="connsiteY1" fmla="*/ 12833 h 6843251"/>
              <a:gd name="connsiteX2" fmla="*/ 2724678 w 2739426"/>
              <a:gd name="connsiteY2" fmla="*/ 0 h 6843251"/>
              <a:gd name="connsiteX3" fmla="*/ 2739426 w 2739426"/>
              <a:gd name="connsiteY3" fmla="*/ 6843251 h 6843251"/>
              <a:gd name="connsiteX4" fmla="*/ 350187 w 2739426"/>
              <a:gd name="connsiteY4" fmla="*/ 6843251 h 6843251"/>
              <a:gd name="connsiteX0" fmla="*/ 262203 w 2651442"/>
              <a:gd name="connsiteY0" fmla="*/ 6843251 h 6843251"/>
              <a:gd name="connsiteX1" fmla="*/ 2878 w 2651442"/>
              <a:gd name="connsiteY1" fmla="*/ 12833 h 6843251"/>
              <a:gd name="connsiteX2" fmla="*/ 2636694 w 2651442"/>
              <a:gd name="connsiteY2" fmla="*/ 0 h 6843251"/>
              <a:gd name="connsiteX3" fmla="*/ 2651442 w 2651442"/>
              <a:gd name="connsiteY3" fmla="*/ 6843251 h 6843251"/>
              <a:gd name="connsiteX4" fmla="*/ 262203 w 2651442"/>
              <a:gd name="connsiteY4" fmla="*/ 6843251 h 6843251"/>
              <a:gd name="connsiteX0" fmla="*/ 0 w 2389239"/>
              <a:gd name="connsiteY0" fmla="*/ 6982818 h 6982818"/>
              <a:gd name="connsiteX1" fmla="*/ 45475 w 2389239"/>
              <a:gd name="connsiteY1" fmla="*/ 0 h 6982818"/>
              <a:gd name="connsiteX2" fmla="*/ 2374491 w 2389239"/>
              <a:gd name="connsiteY2" fmla="*/ 139567 h 6982818"/>
              <a:gd name="connsiteX3" fmla="*/ 2389239 w 2389239"/>
              <a:gd name="connsiteY3" fmla="*/ 6982818 h 6982818"/>
              <a:gd name="connsiteX4" fmla="*/ 0 w 2389239"/>
              <a:gd name="connsiteY4" fmla="*/ 6982818 h 6982818"/>
              <a:gd name="connsiteX0" fmla="*/ 27234 w 2416473"/>
              <a:gd name="connsiteY0" fmla="*/ 6982818 h 6982818"/>
              <a:gd name="connsiteX1" fmla="*/ 72709 w 2416473"/>
              <a:gd name="connsiteY1" fmla="*/ 0 h 6982818"/>
              <a:gd name="connsiteX2" fmla="*/ 2401725 w 2416473"/>
              <a:gd name="connsiteY2" fmla="*/ 139567 h 6982818"/>
              <a:gd name="connsiteX3" fmla="*/ 2416473 w 2416473"/>
              <a:gd name="connsiteY3" fmla="*/ 6982818 h 6982818"/>
              <a:gd name="connsiteX4" fmla="*/ 27234 w 2416473"/>
              <a:gd name="connsiteY4" fmla="*/ 6982818 h 6982818"/>
              <a:gd name="connsiteX0" fmla="*/ 60528 w 2449767"/>
              <a:gd name="connsiteY0" fmla="*/ 6868518 h 6868518"/>
              <a:gd name="connsiteX1" fmla="*/ 29803 w 2449767"/>
              <a:gd name="connsiteY1" fmla="*/ 0 h 6868518"/>
              <a:gd name="connsiteX2" fmla="*/ 2435019 w 2449767"/>
              <a:gd name="connsiteY2" fmla="*/ 25267 h 6868518"/>
              <a:gd name="connsiteX3" fmla="*/ 2449767 w 2449767"/>
              <a:gd name="connsiteY3" fmla="*/ 6868518 h 6868518"/>
              <a:gd name="connsiteX4" fmla="*/ 60528 w 2449767"/>
              <a:gd name="connsiteY4" fmla="*/ 6868518 h 6868518"/>
              <a:gd name="connsiteX0" fmla="*/ 30725 w 2419964"/>
              <a:gd name="connsiteY0" fmla="*/ 6868518 h 6868518"/>
              <a:gd name="connsiteX1" fmla="*/ 0 w 2419964"/>
              <a:gd name="connsiteY1" fmla="*/ 0 h 6868518"/>
              <a:gd name="connsiteX2" fmla="*/ 2405216 w 2419964"/>
              <a:gd name="connsiteY2" fmla="*/ 25267 h 6868518"/>
              <a:gd name="connsiteX3" fmla="*/ 2419964 w 2419964"/>
              <a:gd name="connsiteY3" fmla="*/ 6868518 h 6868518"/>
              <a:gd name="connsiteX4" fmla="*/ 30725 w 2419964"/>
              <a:gd name="connsiteY4" fmla="*/ 6868518 h 6868518"/>
              <a:gd name="connsiteX0" fmla="*/ 17157 w 2406396"/>
              <a:gd name="connsiteY0" fmla="*/ 6843251 h 6843251"/>
              <a:gd name="connsiteX1" fmla="*/ 21310 w 2406396"/>
              <a:gd name="connsiteY1" fmla="*/ 1238946 h 6843251"/>
              <a:gd name="connsiteX2" fmla="*/ 2391648 w 2406396"/>
              <a:gd name="connsiteY2" fmla="*/ 0 h 6843251"/>
              <a:gd name="connsiteX3" fmla="*/ 2406396 w 2406396"/>
              <a:gd name="connsiteY3" fmla="*/ 6843251 h 6843251"/>
              <a:gd name="connsiteX4" fmla="*/ 17157 w 2406396"/>
              <a:gd name="connsiteY4" fmla="*/ 6843251 h 6843251"/>
              <a:gd name="connsiteX0" fmla="*/ 17157 w 2406396"/>
              <a:gd name="connsiteY0" fmla="*/ 6843251 h 6843251"/>
              <a:gd name="connsiteX1" fmla="*/ 21310 w 2406396"/>
              <a:gd name="connsiteY1" fmla="*/ 1238946 h 6843251"/>
              <a:gd name="connsiteX2" fmla="*/ 900522 w 2406396"/>
              <a:gd name="connsiteY2" fmla="*/ 94573 h 6843251"/>
              <a:gd name="connsiteX3" fmla="*/ 2391648 w 2406396"/>
              <a:gd name="connsiteY3" fmla="*/ 0 h 6843251"/>
              <a:gd name="connsiteX4" fmla="*/ 2406396 w 2406396"/>
              <a:gd name="connsiteY4" fmla="*/ 6843251 h 6843251"/>
              <a:gd name="connsiteX5" fmla="*/ 17157 w 2406396"/>
              <a:gd name="connsiteY5" fmla="*/ 6843251 h 6843251"/>
              <a:gd name="connsiteX0" fmla="*/ 16062 w 2405301"/>
              <a:gd name="connsiteY0" fmla="*/ 6843251 h 6843251"/>
              <a:gd name="connsiteX1" fmla="*/ 30993 w 2405301"/>
              <a:gd name="connsiteY1" fmla="*/ 1224840 h 6843251"/>
              <a:gd name="connsiteX2" fmla="*/ 899427 w 2405301"/>
              <a:gd name="connsiteY2" fmla="*/ 94573 h 6843251"/>
              <a:gd name="connsiteX3" fmla="*/ 2390553 w 2405301"/>
              <a:gd name="connsiteY3" fmla="*/ 0 h 6843251"/>
              <a:gd name="connsiteX4" fmla="*/ 2405301 w 2405301"/>
              <a:gd name="connsiteY4" fmla="*/ 6843251 h 6843251"/>
              <a:gd name="connsiteX5" fmla="*/ 16062 w 2405301"/>
              <a:gd name="connsiteY5" fmla="*/ 6843251 h 6843251"/>
              <a:gd name="connsiteX0" fmla="*/ 16062 w 2405301"/>
              <a:gd name="connsiteY0" fmla="*/ 6843251 h 6843251"/>
              <a:gd name="connsiteX1" fmla="*/ 30993 w 2405301"/>
              <a:gd name="connsiteY1" fmla="*/ 1224840 h 6843251"/>
              <a:gd name="connsiteX2" fmla="*/ 899427 w 2405301"/>
              <a:gd name="connsiteY2" fmla="*/ 94573 h 6843251"/>
              <a:gd name="connsiteX3" fmla="*/ 2390553 w 2405301"/>
              <a:gd name="connsiteY3" fmla="*/ 0 h 6843251"/>
              <a:gd name="connsiteX4" fmla="*/ 2405301 w 2405301"/>
              <a:gd name="connsiteY4" fmla="*/ 6843251 h 6843251"/>
              <a:gd name="connsiteX5" fmla="*/ 16062 w 2405301"/>
              <a:gd name="connsiteY5" fmla="*/ 6843251 h 6843251"/>
              <a:gd name="connsiteX0" fmla="*/ 16062 w 2405301"/>
              <a:gd name="connsiteY0" fmla="*/ 6843251 h 6843251"/>
              <a:gd name="connsiteX1" fmla="*/ 30993 w 2405301"/>
              <a:gd name="connsiteY1" fmla="*/ 1224840 h 6843251"/>
              <a:gd name="connsiteX2" fmla="*/ 899427 w 2405301"/>
              <a:gd name="connsiteY2" fmla="*/ 94573 h 6843251"/>
              <a:gd name="connsiteX3" fmla="*/ 2390553 w 2405301"/>
              <a:gd name="connsiteY3" fmla="*/ 0 h 6843251"/>
              <a:gd name="connsiteX4" fmla="*/ 2405301 w 2405301"/>
              <a:gd name="connsiteY4" fmla="*/ 6843251 h 6843251"/>
              <a:gd name="connsiteX5" fmla="*/ 16062 w 2405301"/>
              <a:gd name="connsiteY5" fmla="*/ 6843251 h 6843251"/>
              <a:gd name="connsiteX0" fmla="*/ 0 w 2389239"/>
              <a:gd name="connsiteY0" fmla="*/ 6843251 h 6843251"/>
              <a:gd name="connsiteX1" fmla="*/ 14931 w 2389239"/>
              <a:gd name="connsiteY1" fmla="*/ 1224840 h 6843251"/>
              <a:gd name="connsiteX2" fmla="*/ 883365 w 2389239"/>
              <a:gd name="connsiteY2" fmla="*/ 94573 h 6843251"/>
              <a:gd name="connsiteX3" fmla="*/ 2374491 w 2389239"/>
              <a:gd name="connsiteY3" fmla="*/ 0 h 6843251"/>
              <a:gd name="connsiteX4" fmla="*/ 2389239 w 2389239"/>
              <a:gd name="connsiteY4" fmla="*/ 6843251 h 6843251"/>
              <a:gd name="connsiteX5" fmla="*/ 0 w 2389239"/>
              <a:gd name="connsiteY5" fmla="*/ 6843251 h 6843251"/>
              <a:gd name="connsiteX0" fmla="*/ 0 w 2389239"/>
              <a:gd name="connsiteY0" fmla="*/ 6843251 h 6843251"/>
              <a:gd name="connsiteX1" fmla="*/ 14931 w 2389239"/>
              <a:gd name="connsiteY1" fmla="*/ 1224840 h 6843251"/>
              <a:gd name="connsiteX2" fmla="*/ 883365 w 2389239"/>
              <a:gd name="connsiteY2" fmla="*/ 94573 h 6843251"/>
              <a:gd name="connsiteX3" fmla="*/ 2374491 w 2389239"/>
              <a:gd name="connsiteY3" fmla="*/ 0 h 6843251"/>
              <a:gd name="connsiteX4" fmla="*/ 2389239 w 2389239"/>
              <a:gd name="connsiteY4" fmla="*/ 6843251 h 6843251"/>
              <a:gd name="connsiteX5" fmla="*/ 0 w 2389239"/>
              <a:gd name="connsiteY5" fmla="*/ 6843251 h 6843251"/>
              <a:gd name="connsiteX0" fmla="*/ 0 w 2389239"/>
              <a:gd name="connsiteY0" fmla="*/ 6748678 h 6748678"/>
              <a:gd name="connsiteX1" fmla="*/ 14931 w 2389239"/>
              <a:gd name="connsiteY1" fmla="*/ 1130267 h 6748678"/>
              <a:gd name="connsiteX2" fmla="*/ 883365 w 2389239"/>
              <a:gd name="connsiteY2" fmla="*/ 0 h 6748678"/>
              <a:gd name="connsiteX3" fmla="*/ 1489292 w 2389239"/>
              <a:gd name="connsiteY3" fmla="*/ 2474559 h 6748678"/>
              <a:gd name="connsiteX4" fmla="*/ 2389239 w 2389239"/>
              <a:gd name="connsiteY4" fmla="*/ 6748678 h 6748678"/>
              <a:gd name="connsiteX5" fmla="*/ 0 w 2389239"/>
              <a:gd name="connsiteY5" fmla="*/ 6748678 h 6748678"/>
              <a:gd name="connsiteX0" fmla="*/ 0 w 2257248"/>
              <a:gd name="connsiteY0" fmla="*/ 6748678 h 6748678"/>
              <a:gd name="connsiteX1" fmla="*/ 14931 w 2257248"/>
              <a:gd name="connsiteY1" fmla="*/ 1130267 h 6748678"/>
              <a:gd name="connsiteX2" fmla="*/ 883365 w 2257248"/>
              <a:gd name="connsiteY2" fmla="*/ 0 h 6748678"/>
              <a:gd name="connsiteX3" fmla="*/ 1489292 w 2257248"/>
              <a:gd name="connsiteY3" fmla="*/ 2474559 h 6748678"/>
              <a:gd name="connsiteX4" fmla="*/ 2257248 w 2257248"/>
              <a:gd name="connsiteY4" fmla="*/ 5981012 h 6748678"/>
              <a:gd name="connsiteX5" fmla="*/ 0 w 2257248"/>
              <a:gd name="connsiteY5" fmla="*/ 6748678 h 6748678"/>
              <a:gd name="connsiteX0" fmla="*/ 0 w 2257248"/>
              <a:gd name="connsiteY0" fmla="*/ 6748678 h 7335983"/>
              <a:gd name="connsiteX1" fmla="*/ 14931 w 2257248"/>
              <a:gd name="connsiteY1" fmla="*/ 1130267 h 7335983"/>
              <a:gd name="connsiteX2" fmla="*/ 883365 w 2257248"/>
              <a:gd name="connsiteY2" fmla="*/ 0 h 7335983"/>
              <a:gd name="connsiteX3" fmla="*/ 1489292 w 2257248"/>
              <a:gd name="connsiteY3" fmla="*/ 2474559 h 7335983"/>
              <a:gd name="connsiteX4" fmla="*/ 2257248 w 2257248"/>
              <a:gd name="connsiteY4" fmla="*/ 5981012 h 7335983"/>
              <a:gd name="connsiteX5" fmla="*/ 1231783 w 2257248"/>
              <a:gd name="connsiteY5" fmla="*/ 7335983 h 7335983"/>
              <a:gd name="connsiteX6" fmla="*/ 0 w 2257248"/>
              <a:gd name="connsiteY6" fmla="*/ 6748678 h 7335983"/>
              <a:gd name="connsiteX0" fmla="*/ 0 w 2257248"/>
              <a:gd name="connsiteY0" fmla="*/ 6748678 h 7335983"/>
              <a:gd name="connsiteX1" fmla="*/ 14931 w 2257248"/>
              <a:gd name="connsiteY1" fmla="*/ 1130267 h 7335983"/>
              <a:gd name="connsiteX2" fmla="*/ 883365 w 2257248"/>
              <a:gd name="connsiteY2" fmla="*/ 0 h 7335983"/>
              <a:gd name="connsiteX3" fmla="*/ 1489292 w 2257248"/>
              <a:gd name="connsiteY3" fmla="*/ 2474559 h 7335983"/>
              <a:gd name="connsiteX4" fmla="*/ 2257248 w 2257248"/>
              <a:gd name="connsiteY4" fmla="*/ 5981012 h 7335983"/>
              <a:gd name="connsiteX5" fmla="*/ 1231783 w 2257248"/>
              <a:gd name="connsiteY5" fmla="*/ 7335983 h 7335983"/>
              <a:gd name="connsiteX6" fmla="*/ 0 w 2257248"/>
              <a:gd name="connsiteY6" fmla="*/ 6748678 h 7335983"/>
              <a:gd name="connsiteX0" fmla="*/ 0 w 2257248"/>
              <a:gd name="connsiteY0" fmla="*/ 6748678 h 7335983"/>
              <a:gd name="connsiteX1" fmla="*/ 14931 w 2257248"/>
              <a:gd name="connsiteY1" fmla="*/ 1130267 h 7335983"/>
              <a:gd name="connsiteX2" fmla="*/ 883365 w 2257248"/>
              <a:gd name="connsiteY2" fmla="*/ 0 h 7335983"/>
              <a:gd name="connsiteX3" fmla="*/ 1489292 w 2257248"/>
              <a:gd name="connsiteY3" fmla="*/ 2474559 h 7335983"/>
              <a:gd name="connsiteX4" fmla="*/ 2257248 w 2257248"/>
              <a:gd name="connsiteY4" fmla="*/ 5981012 h 7335983"/>
              <a:gd name="connsiteX5" fmla="*/ 1231783 w 2257248"/>
              <a:gd name="connsiteY5" fmla="*/ 7335983 h 7335983"/>
              <a:gd name="connsiteX6" fmla="*/ 0 w 2257248"/>
              <a:gd name="connsiteY6" fmla="*/ 6748678 h 7335983"/>
              <a:gd name="connsiteX0" fmla="*/ 0 w 2257248"/>
              <a:gd name="connsiteY0" fmla="*/ 6748678 h 7387793"/>
              <a:gd name="connsiteX1" fmla="*/ 14931 w 2257248"/>
              <a:gd name="connsiteY1" fmla="*/ 1130267 h 7387793"/>
              <a:gd name="connsiteX2" fmla="*/ 883365 w 2257248"/>
              <a:gd name="connsiteY2" fmla="*/ 0 h 7387793"/>
              <a:gd name="connsiteX3" fmla="*/ 1489292 w 2257248"/>
              <a:gd name="connsiteY3" fmla="*/ 2474559 h 7387793"/>
              <a:gd name="connsiteX4" fmla="*/ 2257248 w 2257248"/>
              <a:gd name="connsiteY4" fmla="*/ 5981012 h 7387793"/>
              <a:gd name="connsiteX5" fmla="*/ 1243521 w 2257248"/>
              <a:gd name="connsiteY5" fmla="*/ 7387793 h 7387793"/>
              <a:gd name="connsiteX6" fmla="*/ 0 w 2257248"/>
              <a:gd name="connsiteY6" fmla="*/ 6748678 h 7387793"/>
              <a:gd name="connsiteX0" fmla="*/ 0 w 2257248"/>
              <a:gd name="connsiteY0" fmla="*/ 6748678 h 7387793"/>
              <a:gd name="connsiteX1" fmla="*/ 14931 w 2257248"/>
              <a:gd name="connsiteY1" fmla="*/ 1130267 h 7387793"/>
              <a:gd name="connsiteX2" fmla="*/ 883365 w 2257248"/>
              <a:gd name="connsiteY2" fmla="*/ 0 h 7387793"/>
              <a:gd name="connsiteX3" fmla="*/ 1489292 w 2257248"/>
              <a:gd name="connsiteY3" fmla="*/ 2474559 h 7387793"/>
              <a:gd name="connsiteX4" fmla="*/ 2257248 w 2257248"/>
              <a:gd name="connsiteY4" fmla="*/ 5981012 h 7387793"/>
              <a:gd name="connsiteX5" fmla="*/ 1243521 w 2257248"/>
              <a:gd name="connsiteY5" fmla="*/ 7387793 h 7387793"/>
              <a:gd name="connsiteX6" fmla="*/ 0 w 2257248"/>
              <a:gd name="connsiteY6" fmla="*/ 6748678 h 7387793"/>
              <a:gd name="connsiteX0" fmla="*/ 0 w 2257248"/>
              <a:gd name="connsiteY0" fmla="*/ 6748678 h 7360901"/>
              <a:gd name="connsiteX1" fmla="*/ 14931 w 2257248"/>
              <a:gd name="connsiteY1" fmla="*/ 1130267 h 7360901"/>
              <a:gd name="connsiteX2" fmla="*/ 883365 w 2257248"/>
              <a:gd name="connsiteY2" fmla="*/ 0 h 7360901"/>
              <a:gd name="connsiteX3" fmla="*/ 1489292 w 2257248"/>
              <a:gd name="connsiteY3" fmla="*/ 2474559 h 7360901"/>
              <a:gd name="connsiteX4" fmla="*/ 2257248 w 2257248"/>
              <a:gd name="connsiteY4" fmla="*/ 5981012 h 7360901"/>
              <a:gd name="connsiteX5" fmla="*/ 1225396 w 2257248"/>
              <a:gd name="connsiteY5" fmla="*/ 7360901 h 7360901"/>
              <a:gd name="connsiteX6" fmla="*/ 0 w 2257248"/>
              <a:gd name="connsiteY6" fmla="*/ 6748678 h 7360901"/>
              <a:gd name="connsiteX0" fmla="*/ 0 w 2272846"/>
              <a:gd name="connsiteY0" fmla="*/ 6748678 h 7360901"/>
              <a:gd name="connsiteX1" fmla="*/ 14931 w 2272846"/>
              <a:gd name="connsiteY1" fmla="*/ 1130267 h 7360901"/>
              <a:gd name="connsiteX2" fmla="*/ 883365 w 2272846"/>
              <a:gd name="connsiteY2" fmla="*/ 0 h 7360901"/>
              <a:gd name="connsiteX3" fmla="*/ 1489292 w 2272846"/>
              <a:gd name="connsiteY3" fmla="*/ 2474559 h 7360901"/>
              <a:gd name="connsiteX4" fmla="*/ 2272846 w 2272846"/>
              <a:gd name="connsiteY4" fmla="*/ 5996749 h 7360901"/>
              <a:gd name="connsiteX5" fmla="*/ 1225396 w 2272846"/>
              <a:gd name="connsiteY5" fmla="*/ 7360901 h 7360901"/>
              <a:gd name="connsiteX6" fmla="*/ 0 w 2272846"/>
              <a:gd name="connsiteY6" fmla="*/ 6748678 h 7360901"/>
              <a:gd name="connsiteX0" fmla="*/ 0 w 2272846"/>
              <a:gd name="connsiteY0" fmla="*/ 6748678 h 7360901"/>
              <a:gd name="connsiteX1" fmla="*/ 14931 w 2272846"/>
              <a:gd name="connsiteY1" fmla="*/ 1130267 h 7360901"/>
              <a:gd name="connsiteX2" fmla="*/ 883365 w 2272846"/>
              <a:gd name="connsiteY2" fmla="*/ 0 h 7360901"/>
              <a:gd name="connsiteX3" fmla="*/ 1489292 w 2272846"/>
              <a:gd name="connsiteY3" fmla="*/ 2474559 h 7360901"/>
              <a:gd name="connsiteX4" fmla="*/ 2272846 w 2272846"/>
              <a:gd name="connsiteY4" fmla="*/ 5996749 h 7360901"/>
              <a:gd name="connsiteX5" fmla="*/ 1225396 w 2272846"/>
              <a:gd name="connsiteY5" fmla="*/ 7360901 h 7360901"/>
              <a:gd name="connsiteX6" fmla="*/ 0 w 2272846"/>
              <a:gd name="connsiteY6" fmla="*/ 6748678 h 7360901"/>
              <a:gd name="connsiteX0" fmla="*/ 0 w 2272846"/>
              <a:gd name="connsiteY0" fmla="*/ 6776752 h 7388975"/>
              <a:gd name="connsiteX1" fmla="*/ 14931 w 2272846"/>
              <a:gd name="connsiteY1" fmla="*/ 1158341 h 7388975"/>
              <a:gd name="connsiteX2" fmla="*/ 913103 w 2272846"/>
              <a:gd name="connsiteY2" fmla="*/ 0 h 7388975"/>
              <a:gd name="connsiteX3" fmla="*/ 1489292 w 2272846"/>
              <a:gd name="connsiteY3" fmla="*/ 2502633 h 7388975"/>
              <a:gd name="connsiteX4" fmla="*/ 2272846 w 2272846"/>
              <a:gd name="connsiteY4" fmla="*/ 6024823 h 7388975"/>
              <a:gd name="connsiteX5" fmla="*/ 1225396 w 2272846"/>
              <a:gd name="connsiteY5" fmla="*/ 7388975 h 7388975"/>
              <a:gd name="connsiteX6" fmla="*/ 0 w 2272846"/>
              <a:gd name="connsiteY6" fmla="*/ 6776752 h 7388975"/>
              <a:gd name="connsiteX0" fmla="*/ 0 w 2272846"/>
              <a:gd name="connsiteY0" fmla="*/ 6776752 h 7388975"/>
              <a:gd name="connsiteX1" fmla="*/ 14931 w 2272846"/>
              <a:gd name="connsiteY1" fmla="*/ 1158341 h 7388975"/>
              <a:gd name="connsiteX2" fmla="*/ 913103 w 2272846"/>
              <a:gd name="connsiteY2" fmla="*/ 0 h 7388975"/>
              <a:gd name="connsiteX3" fmla="*/ 1489292 w 2272846"/>
              <a:gd name="connsiteY3" fmla="*/ 2502633 h 7388975"/>
              <a:gd name="connsiteX4" fmla="*/ 2272846 w 2272846"/>
              <a:gd name="connsiteY4" fmla="*/ 6024823 h 7388975"/>
              <a:gd name="connsiteX5" fmla="*/ 1225396 w 2272846"/>
              <a:gd name="connsiteY5" fmla="*/ 7388975 h 7388975"/>
              <a:gd name="connsiteX6" fmla="*/ 0 w 2272846"/>
              <a:gd name="connsiteY6" fmla="*/ 6776752 h 7388975"/>
              <a:gd name="connsiteX0" fmla="*/ 0 w 2272846"/>
              <a:gd name="connsiteY0" fmla="*/ 6776752 h 7388975"/>
              <a:gd name="connsiteX1" fmla="*/ 14931 w 2272846"/>
              <a:gd name="connsiteY1" fmla="*/ 1158341 h 7388975"/>
              <a:gd name="connsiteX2" fmla="*/ 913103 w 2272846"/>
              <a:gd name="connsiteY2" fmla="*/ 0 h 7388975"/>
              <a:gd name="connsiteX3" fmla="*/ 1478851 w 2272846"/>
              <a:gd name="connsiteY3" fmla="*/ 2516298 h 7388975"/>
              <a:gd name="connsiteX4" fmla="*/ 2272846 w 2272846"/>
              <a:gd name="connsiteY4" fmla="*/ 6024823 h 7388975"/>
              <a:gd name="connsiteX5" fmla="*/ 1225396 w 2272846"/>
              <a:gd name="connsiteY5" fmla="*/ 7388975 h 7388975"/>
              <a:gd name="connsiteX6" fmla="*/ 0 w 2272846"/>
              <a:gd name="connsiteY6" fmla="*/ 6776752 h 738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2846" h="7388975">
                <a:moveTo>
                  <a:pt x="0" y="6776752"/>
                </a:moveTo>
                <a:cubicBezTo>
                  <a:pt x="35960" y="4106294"/>
                  <a:pt x="5436" y="5970376"/>
                  <a:pt x="14931" y="1158341"/>
                </a:cubicBezTo>
                <a:lnTo>
                  <a:pt x="913103" y="0"/>
                </a:lnTo>
                <a:lnTo>
                  <a:pt x="1478851" y="2516298"/>
                </a:lnTo>
                <a:lnTo>
                  <a:pt x="2272846" y="6024823"/>
                </a:lnTo>
                <a:cubicBezTo>
                  <a:pt x="1844615" y="6576509"/>
                  <a:pt x="1637115" y="6834645"/>
                  <a:pt x="1225396" y="7388975"/>
                </a:cubicBezTo>
                <a:lnTo>
                  <a:pt x="0" y="6776752"/>
                </a:lnTo>
                <a:close/>
              </a:path>
            </a:pathLst>
          </a:custGeom>
          <a:gradFill>
            <a:gsLst>
              <a:gs pos="62000">
                <a:srgbClr val="F28715"/>
              </a:gs>
              <a:gs pos="1000">
                <a:srgbClr val="FF8F00"/>
              </a:gs>
              <a:gs pos="100000">
                <a:srgbClr val="0061FF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21D34DC-FD48-4830-B31B-82811D1CC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41E70D2-3C47-426D-B402-B28662FF58B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文本占位符 21">
            <a:extLst>
              <a:ext uri="{FF2B5EF4-FFF2-40B4-BE49-F238E27FC236}">
                <a16:creationId xmlns:a16="http://schemas.microsoft.com/office/drawing/2014/main" id="{D7DAA508-36C8-4EB3-87D4-CCCBA0F986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CE0A145E-3CC3-4B87-BDD7-3B50FB450C7D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700721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9CF9630-0BC8-4B1F-9F52-DDC95A683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" y="428"/>
            <a:ext cx="12180952" cy="685714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B10A2DC-F138-44B4-9499-2C22BBE3FCA7}"/>
              </a:ext>
            </a:extLst>
          </p:cNvPr>
          <p:cNvSpPr/>
          <p:nvPr/>
        </p:nvSpPr>
        <p:spPr>
          <a:xfrm rot="3177559">
            <a:off x="3711770" y="-1507466"/>
            <a:ext cx="9276090" cy="10896777"/>
          </a:xfrm>
          <a:custGeom>
            <a:avLst/>
            <a:gdLst>
              <a:gd name="connsiteX0" fmla="*/ 0 w 9308150"/>
              <a:gd name="connsiteY0" fmla="*/ 0 h 11096278"/>
              <a:gd name="connsiteX1" fmla="*/ 9308150 w 9308150"/>
              <a:gd name="connsiteY1" fmla="*/ 0 h 11096278"/>
              <a:gd name="connsiteX2" fmla="*/ 9308150 w 9308150"/>
              <a:gd name="connsiteY2" fmla="*/ 11096278 h 11096278"/>
              <a:gd name="connsiteX3" fmla="*/ 0 w 9308150"/>
              <a:gd name="connsiteY3" fmla="*/ 11096278 h 11096278"/>
              <a:gd name="connsiteX4" fmla="*/ 0 w 9308150"/>
              <a:gd name="connsiteY4" fmla="*/ 0 h 11096278"/>
              <a:gd name="connsiteX0" fmla="*/ 14797 w 9308150"/>
              <a:gd name="connsiteY0" fmla="*/ 5261677 h 11096278"/>
              <a:gd name="connsiteX1" fmla="*/ 9308150 w 9308150"/>
              <a:gd name="connsiteY1" fmla="*/ 0 h 11096278"/>
              <a:gd name="connsiteX2" fmla="*/ 9308150 w 9308150"/>
              <a:gd name="connsiteY2" fmla="*/ 11096278 h 11096278"/>
              <a:gd name="connsiteX3" fmla="*/ 0 w 9308150"/>
              <a:gd name="connsiteY3" fmla="*/ 11096278 h 11096278"/>
              <a:gd name="connsiteX4" fmla="*/ 14797 w 9308150"/>
              <a:gd name="connsiteY4" fmla="*/ 5261677 h 11096278"/>
              <a:gd name="connsiteX0" fmla="*/ 14797 w 9308150"/>
              <a:gd name="connsiteY0" fmla="*/ 5034282 h 10868883"/>
              <a:gd name="connsiteX1" fmla="*/ 3790568 w 9308150"/>
              <a:gd name="connsiteY1" fmla="*/ 0 h 10868883"/>
              <a:gd name="connsiteX2" fmla="*/ 9308150 w 9308150"/>
              <a:gd name="connsiteY2" fmla="*/ 10868883 h 10868883"/>
              <a:gd name="connsiteX3" fmla="*/ 0 w 9308150"/>
              <a:gd name="connsiteY3" fmla="*/ 10868883 h 10868883"/>
              <a:gd name="connsiteX4" fmla="*/ 14797 w 9308150"/>
              <a:gd name="connsiteY4" fmla="*/ 5034282 h 10868883"/>
              <a:gd name="connsiteX0" fmla="*/ 14797 w 9371059"/>
              <a:gd name="connsiteY0" fmla="*/ 5034282 h 10868883"/>
              <a:gd name="connsiteX1" fmla="*/ 3790568 w 9371059"/>
              <a:gd name="connsiteY1" fmla="*/ 0 h 10868883"/>
              <a:gd name="connsiteX2" fmla="*/ 9308150 w 9371059"/>
              <a:gd name="connsiteY2" fmla="*/ 10868883 h 10868883"/>
              <a:gd name="connsiteX3" fmla="*/ 0 w 9371059"/>
              <a:gd name="connsiteY3" fmla="*/ 10868883 h 10868883"/>
              <a:gd name="connsiteX4" fmla="*/ 14797 w 9371059"/>
              <a:gd name="connsiteY4" fmla="*/ 5034282 h 10868883"/>
              <a:gd name="connsiteX0" fmla="*/ 14797 w 7655869"/>
              <a:gd name="connsiteY0" fmla="*/ 5034282 h 10868883"/>
              <a:gd name="connsiteX1" fmla="*/ 3790568 w 7655869"/>
              <a:gd name="connsiteY1" fmla="*/ 0 h 10868883"/>
              <a:gd name="connsiteX2" fmla="*/ 4164672 w 7655869"/>
              <a:gd name="connsiteY2" fmla="*/ 10853551 h 10868883"/>
              <a:gd name="connsiteX3" fmla="*/ 0 w 7655869"/>
              <a:gd name="connsiteY3" fmla="*/ 10868883 h 10868883"/>
              <a:gd name="connsiteX4" fmla="*/ 14797 w 7655869"/>
              <a:gd name="connsiteY4" fmla="*/ 5034282 h 10868883"/>
              <a:gd name="connsiteX0" fmla="*/ 14797 w 9709138"/>
              <a:gd name="connsiteY0" fmla="*/ 5034282 h 10868883"/>
              <a:gd name="connsiteX1" fmla="*/ 3790568 w 9709138"/>
              <a:gd name="connsiteY1" fmla="*/ 0 h 10868883"/>
              <a:gd name="connsiteX2" fmla="*/ 4164672 w 9709138"/>
              <a:gd name="connsiteY2" fmla="*/ 10853551 h 10868883"/>
              <a:gd name="connsiteX3" fmla="*/ 0 w 9709138"/>
              <a:gd name="connsiteY3" fmla="*/ 10868883 h 10868883"/>
              <a:gd name="connsiteX4" fmla="*/ 14797 w 9709138"/>
              <a:gd name="connsiteY4" fmla="*/ 5034282 h 10868883"/>
              <a:gd name="connsiteX0" fmla="*/ 14797 w 9722309"/>
              <a:gd name="connsiteY0" fmla="*/ 5034282 h 10876502"/>
              <a:gd name="connsiteX1" fmla="*/ 3790568 w 9722309"/>
              <a:gd name="connsiteY1" fmla="*/ 0 h 10876502"/>
              <a:gd name="connsiteX2" fmla="*/ 4195084 w 9722309"/>
              <a:gd name="connsiteY2" fmla="*/ 10876502 h 10876502"/>
              <a:gd name="connsiteX3" fmla="*/ 0 w 9722309"/>
              <a:gd name="connsiteY3" fmla="*/ 10868883 h 10876502"/>
              <a:gd name="connsiteX4" fmla="*/ 14797 w 9722309"/>
              <a:gd name="connsiteY4" fmla="*/ 5034282 h 10876502"/>
              <a:gd name="connsiteX0" fmla="*/ 14797 w 9590624"/>
              <a:gd name="connsiteY0" fmla="*/ 5034282 h 10876502"/>
              <a:gd name="connsiteX1" fmla="*/ 3790568 w 9590624"/>
              <a:gd name="connsiteY1" fmla="*/ 0 h 10876502"/>
              <a:gd name="connsiteX2" fmla="*/ 4195084 w 9590624"/>
              <a:gd name="connsiteY2" fmla="*/ 10876502 h 10876502"/>
              <a:gd name="connsiteX3" fmla="*/ 0 w 9590624"/>
              <a:gd name="connsiteY3" fmla="*/ 10868883 h 10876502"/>
              <a:gd name="connsiteX4" fmla="*/ 14797 w 9590624"/>
              <a:gd name="connsiteY4" fmla="*/ 5034282 h 10876502"/>
              <a:gd name="connsiteX0" fmla="*/ 14797 w 9599456"/>
              <a:gd name="connsiteY0" fmla="*/ 5054557 h 10896777"/>
              <a:gd name="connsiteX1" fmla="*/ 3805869 w 9599456"/>
              <a:gd name="connsiteY1" fmla="*/ 0 h 10896777"/>
              <a:gd name="connsiteX2" fmla="*/ 4195084 w 9599456"/>
              <a:gd name="connsiteY2" fmla="*/ 10896777 h 10896777"/>
              <a:gd name="connsiteX3" fmla="*/ 0 w 9599456"/>
              <a:gd name="connsiteY3" fmla="*/ 10889158 h 10896777"/>
              <a:gd name="connsiteX4" fmla="*/ 14797 w 9599456"/>
              <a:gd name="connsiteY4" fmla="*/ 5054557 h 10896777"/>
              <a:gd name="connsiteX0" fmla="*/ 14797 w 8418639"/>
              <a:gd name="connsiteY0" fmla="*/ 5054557 h 10896777"/>
              <a:gd name="connsiteX1" fmla="*/ 3805869 w 8418639"/>
              <a:gd name="connsiteY1" fmla="*/ 0 h 10896777"/>
              <a:gd name="connsiteX2" fmla="*/ 4195084 w 8418639"/>
              <a:gd name="connsiteY2" fmla="*/ 10896777 h 10896777"/>
              <a:gd name="connsiteX3" fmla="*/ 0 w 8418639"/>
              <a:gd name="connsiteY3" fmla="*/ 10889158 h 10896777"/>
              <a:gd name="connsiteX4" fmla="*/ 14797 w 8418639"/>
              <a:gd name="connsiteY4" fmla="*/ 5054557 h 10896777"/>
              <a:gd name="connsiteX0" fmla="*/ 14797 w 8358492"/>
              <a:gd name="connsiteY0" fmla="*/ 5054557 h 10896777"/>
              <a:gd name="connsiteX1" fmla="*/ 3805869 w 8358492"/>
              <a:gd name="connsiteY1" fmla="*/ 0 h 10896777"/>
              <a:gd name="connsiteX2" fmla="*/ 4195084 w 8358492"/>
              <a:gd name="connsiteY2" fmla="*/ 10896777 h 10896777"/>
              <a:gd name="connsiteX3" fmla="*/ 0 w 8358492"/>
              <a:gd name="connsiteY3" fmla="*/ 10889158 h 10896777"/>
              <a:gd name="connsiteX4" fmla="*/ 14797 w 8358492"/>
              <a:gd name="connsiteY4" fmla="*/ 5054557 h 10896777"/>
              <a:gd name="connsiteX0" fmla="*/ 14797 w 8003272"/>
              <a:gd name="connsiteY0" fmla="*/ 5054557 h 10896777"/>
              <a:gd name="connsiteX1" fmla="*/ 3805869 w 8003272"/>
              <a:gd name="connsiteY1" fmla="*/ 0 h 10896777"/>
              <a:gd name="connsiteX2" fmla="*/ 4195084 w 8003272"/>
              <a:gd name="connsiteY2" fmla="*/ 10896777 h 10896777"/>
              <a:gd name="connsiteX3" fmla="*/ 0 w 8003272"/>
              <a:gd name="connsiteY3" fmla="*/ 10889158 h 10896777"/>
              <a:gd name="connsiteX4" fmla="*/ 14797 w 8003272"/>
              <a:gd name="connsiteY4" fmla="*/ 5054557 h 10896777"/>
              <a:gd name="connsiteX0" fmla="*/ 14797 w 8057955"/>
              <a:gd name="connsiteY0" fmla="*/ 5054557 h 10896777"/>
              <a:gd name="connsiteX1" fmla="*/ 3805869 w 8057955"/>
              <a:gd name="connsiteY1" fmla="*/ 0 h 10896777"/>
              <a:gd name="connsiteX2" fmla="*/ 4195084 w 8057955"/>
              <a:gd name="connsiteY2" fmla="*/ 10896777 h 10896777"/>
              <a:gd name="connsiteX3" fmla="*/ 0 w 8057955"/>
              <a:gd name="connsiteY3" fmla="*/ 10889158 h 10896777"/>
              <a:gd name="connsiteX4" fmla="*/ 14797 w 8057955"/>
              <a:gd name="connsiteY4" fmla="*/ 5054557 h 10896777"/>
              <a:gd name="connsiteX0" fmla="*/ 14797 w 8003774"/>
              <a:gd name="connsiteY0" fmla="*/ 5054927 h 10897147"/>
              <a:gd name="connsiteX1" fmla="*/ 3805869 w 8003774"/>
              <a:gd name="connsiteY1" fmla="*/ 370 h 10897147"/>
              <a:gd name="connsiteX2" fmla="*/ 8002555 w 8003774"/>
              <a:gd name="connsiteY2" fmla="*/ 4821082 h 10897147"/>
              <a:gd name="connsiteX3" fmla="*/ 4195084 w 8003774"/>
              <a:gd name="connsiteY3" fmla="*/ 10897147 h 10897147"/>
              <a:gd name="connsiteX4" fmla="*/ 0 w 8003774"/>
              <a:gd name="connsiteY4" fmla="*/ 10889528 h 10897147"/>
              <a:gd name="connsiteX5" fmla="*/ 14797 w 8003774"/>
              <a:gd name="connsiteY5" fmla="*/ 5054927 h 10897147"/>
              <a:gd name="connsiteX0" fmla="*/ 14797 w 9235868"/>
              <a:gd name="connsiteY0" fmla="*/ 5055021 h 10897241"/>
              <a:gd name="connsiteX1" fmla="*/ 3805869 w 9235868"/>
              <a:gd name="connsiteY1" fmla="*/ 464 h 10897241"/>
              <a:gd name="connsiteX2" fmla="*/ 9235042 w 9235868"/>
              <a:gd name="connsiteY2" fmla="*/ 4200007 h 10897241"/>
              <a:gd name="connsiteX3" fmla="*/ 4195084 w 9235868"/>
              <a:gd name="connsiteY3" fmla="*/ 10897241 h 10897241"/>
              <a:gd name="connsiteX4" fmla="*/ 0 w 9235868"/>
              <a:gd name="connsiteY4" fmla="*/ 10889622 h 10897241"/>
              <a:gd name="connsiteX5" fmla="*/ 14797 w 9235868"/>
              <a:gd name="connsiteY5" fmla="*/ 5055021 h 10897241"/>
              <a:gd name="connsiteX0" fmla="*/ 14797 w 9235868"/>
              <a:gd name="connsiteY0" fmla="*/ 5054896 h 10897116"/>
              <a:gd name="connsiteX1" fmla="*/ 3805869 w 9235868"/>
              <a:gd name="connsiteY1" fmla="*/ 339 h 10897116"/>
              <a:gd name="connsiteX2" fmla="*/ 9235042 w 9235868"/>
              <a:gd name="connsiteY2" fmla="*/ 4199882 h 10897116"/>
              <a:gd name="connsiteX3" fmla="*/ 4195084 w 9235868"/>
              <a:gd name="connsiteY3" fmla="*/ 10897116 h 10897116"/>
              <a:gd name="connsiteX4" fmla="*/ 0 w 9235868"/>
              <a:gd name="connsiteY4" fmla="*/ 10889497 h 10897116"/>
              <a:gd name="connsiteX5" fmla="*/ 14797 w 9235868"/>
              <a:gd name="connsiteY5" fmla="*/ 5054896 h 10897116"/>
              <a:gd name="connsiteX0" fmla="*/ 14797 w 9235868"/>
              <a:gd name="connsiteY0" fmla="*/ 5054557 h 10896777"/>
              <a:gd name="connsiteX1" fmla="*/ 3805869 w 9235868"/>
              <a:gd name="connsiteY1" fmla="*/ 0 h 10896777"/>
              <a:gd name="connsiteX2" fmla="*/ 9235042 w 9235868"/>
              <a:gd name="connsiteY2" fmla="*/ 4199543 h 10896777"/>
              <a:gd name="connsiteX3" fmla="*/ 4195084 w 9235868"/>
              <a:gd name="connsiteY3" fmla="*/ 10896777 h 10896777"/>
              <a:gd name="connsiteX4" fmla="*/ 0 w 9235868"/>
              <a:gd name="connsiteY4" fmla="*/ 10889158 h 10896777"/>
              <a:gd name="connsiteX5" fmla="*/ 14797 w 9235868"/>
              <a:gd name="connsiteY5" fmla="*/ 5054557 h 10896777"/>
              <a:gd name="connsiteX0" fmla="*/ 14797 w 9220949"/>
              <a:gd name="connsiteY0" fmla="*/ 5054557 h 10896777"/>
              <a:gd name="connsiteX1" fmla="*/ 3805869 w 9220949"/>
              <a:gd name="connsiteY1" fmla="*/ 0 h 10896777"/>
              <a:gd name="connsiteX2" fmla="*/ 9220120 w 9220949"/>
              <a:gd name="connsiteY2" fmla="*/ 4092818 h 10896777"/>
              <a:gd name="connsiteX3" fmla="*/ 4195084 w 9220949"/>
              <a:gd name="connsiteY3" fmla="*/ 10896777 h 10896777"/>
              <a:gd name="connsiteX4" fmla="*/ 0 w 9220949"/>
              <a:gd name="connsiteY4" fmla="*/ 10889158 h 10896777"/>
              <a:gd name="connsiteX5" fmla="*/ 14797 w 9220949"/>
              <a:gd name="connsiteY5" fmla="*/ 5054557 h 10896777"/>
              <a:gd name="connsiteX0" fmla="*/ 14797 w 9220120"/>
              <a:gd name="connsiteY0" fmla="*/ 5054557 h 10896777"/>
              <a:gd name="connsiteX1" fmla="*/ 3805869 w 9220120"/>
              <a:gd name="connsiteY1" fmla="*/ 0 h 10896777"/>
              <a:gd name="connsiteX2" fmla="*/ 9220120 w 9220120"/>
              <a:gd name="connsiteY2" fmla="*/ 4092818 h 10896777"/>
              <a:gd name="connsiteX3" fmla="*/ 4195084 w 9220120"/>
              <a:gd name="connsiteY3" fmla="*/ 10896777 h 10896777"/>
              <a:gd name="connsiteX4" fmla="*/ 0 w 9220120"/>
              <a:gd name="connsiteY4" fmla="*/ 10889158 h 10896777"/>
              <a:gd name="connsiteX5" fmla="*/ 14797 w 9220120"/>
              <a:gd name="connsiteY5" fmla="*/ 5054557 h 10896777"/>
              <a:gd name="connsiteX0" fmla="*/ 14797 w 9220120"/>
              <a:gd name="connsiteY0" fmla="*/ 5054557 h 10896777"/>
              <a:gd name="connsiteX1" fmla="*/ 3805869 w 9220120"/>
              <a:gd name="connsiteY1" fmla="*/ 0 h 10896777"/>
              <a:gd name="connsiteX2" fmla="*/ 9220120 w 9220120"/>
              <a:gd name="connsiteY2" fmla="*/ 4092818 h 10896777"/>
              <a:gd name="connsiteX3" fmla="*/ 4195084 w 9220120"/>
              <a:gd name="connsiteY3" fmla="*/ 10896777 h 10896777"/>
              <a:gd name="connsiteX4" fmla="*/ 0 w 9220120"/>
              <a:gd name="connsiteY4" fmla="*/ 10889158 h 10896777"/>
              <a:gd name="connsiteX5" fmla="*/ 14797 w 9220120"/>
              <a:gd name="connsiteY5" fmla="*/ 5054557 h 10896777"/>
              <a:gd name="connsiteX0" fmla="*/ 14797 w 9239056"/>
              <a:gd name="connsiteY0" fmla="*/ 5054557 h 10896777"/>
              <a:gd name="connsiteX1" fmla="*/ 3805869 w 9239056"/>
              <a:gd name="connsiteY1" fmla="*/ 0 h 10896777"/>
              <a:gd name="connsiteX2" fmla="*/ 9239056 w 9239056"/>
              <a:gd name="connsiteY2" fmla="*/ 4130975 h 10896777"/>
              <a:gd name="connsiteX3" fmla="*/ 4195084 w 9239056"/>
              <a:gd name="connsiteY3" fmla="*/ 10896777 h 10896777"/>
              <a:gd name="connsiteX4" fmla="*/ 0 w 9239056"/>
              <a:gd name="connsiteY4" fmla="*/ 10889158 h 10896777"/>
              <a:gd name="connsiteX5" fmla="*/ 14797 w 9239056"/>
              <a:gd name="connsiteY5" fmla="*/ 5054557 h 10896777"/>
              <a:gd name="connsiteX0" fmla="*/ 14797 w 9239056"/>
              <a:gd name="connsiteY0" fmla="*/ 5054557 h 10896777"/>
              <a:gd name="connsiteX1" fmla="*/ 3805869 w 9239056"/>
              <a:gd name="connsiteY1" fmla="*/ 0 h 10896777"/>
              <a:gd name="connsiteX2" fmla="*/ 9239056 w 9239056"/>
              <a:gd name="connsiteY2" fmla="*/ 4130975 h 10896777"/>
              <a:gd name="connsiteX3" fmla="*/ 4195084 w 9239056"/>
              <a:gd name="connsiteY3" fmla="*/ 10896777 h 10896777"/>
              <a:gd name="connsiteX4" fmla="*/ 0 w 9239056"/>
              <a:gd name="connsiteY4" fmla="*/ 10889158 h 10896777"/>
              <a:gd name="connsiteX5" fmla="*/ 14797 w 9239056"/>
              <a:gd name="connsiteY5" fmla="*/ 5054557 h 10896777"/>
              <a:gd name="connsiteX0" fmla="*/ 14797 w 9239056"/>
              <a:gd name="connsiteY0" fmla="*/ 5054557 h 10896777"/>
              <a:gd name="connsiteX1" fmla="*/ 3805869 w 9239056"/>
              <a:gd name="connsiteY1" fmla="*/ 0 h 10896777"/>
              <a:gd name="connsiteX2" fmla="*/ 9239056 w 9239056"/>
              <a:gd name="connsiteY2" fmla="*/ 4130975 h 10896777"/>
              <a:gd name="connsiteX3" fmla="*/ 4195084 w 9239056"/>
              <a:gd name="connsiteY3" fmla="*/ 10896777 h 10896777"/>
              <a:gd name="connsiteX4" fmla="*/ 0 w 9239056"/>
              <a:gd name="connsiteY4" fmla="*/ 10889158 h 10896777"/>
              <a:gd name="connsiteX5" fmla="*/ 14797 w 9239056"/>
              <a:gd name="connsiteY5" fmla="*/ 5054557 h 10896777"/>
              <a:gd name="connsiteX0" fmla="*/ 14797 w 9276090"/>
              <a:gd name="connsiteY0" fmla="*/ 5054557 h 10896777"/>
              <a:gd name="connsiteX1" fmla="*/ 3805869 w 9276090"/>
              <a:gd name="connsiteY1" fmla="*/ 0 h 10896777"/>
              <a:gd name="connsiteX2" fmla="*/ 9276090 w 9276090"/>
              <a:gd name="connsiteY2" fmla="*/ 4143443 h 10896777"/>
              <a:gd name="connsiteX3" fmla="*/ 4195084 w 9276090"/>
              <a:gd name="connsiteY3" fmla="*/ 10896777 h 10896777"/>
              <a:gd name="connsiteX4" fmla="*/ 0 w 9276090"/>
              <a:gd name="connsiteY4" fmla="*/ 10889158 h 10896777"/>
              <a:gd name="connsiteX5" fmla="*/ 14797 w 9276090"/>
              <a:gd name="connsiteY5" fmla="*/ 5054557 h 1089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76090" h="10896777">
                <a:moveTo>
                  <a:pt x="14797" y="5054557"/>
                </a:moveTo>
                <a:lnTo>
                  <a:pt x="3805869" y="0"/>
                </a:lnTo>
                <a:cubicBezTo>
                  <a:pt x="6631958" y="2091471"/>
                  <a:pt x="7997101" y="3177138"/>
                  <a:pt x="9276090" y="4143443"/>
                </a:cubicBezTo>
                <a:lnTo>
                  <a:pt x="4195084" y="10896777"/>
                </a:lnTo>
                <a:lnTo>
                  <a:pt x="0" y="10889158"/>
                </a:lnTo>
                <a:cubicBezTo>
                  <a:pt x="4932" y="8944291"/>
                  <a:pt x="9865" y="6999424"/>
                  <a:pt x="14797" y="5054557"/>
                </a:cubicBezTo>
                <a:close/>
              </a:path>
            </a:pathLst>
          </a:custGeom>
          <a:gradFill>
            <a:gsLst>
              <a:gs pos="54000">
                <a:srgbClr val="7E6AB3"/>
              </a:gs>
              <a:gs pos="0">
                <a:srgbClr val="41ABF5"/>
              </a:gs>
              <a:gs pos="100000">
                <a:srgbClr val="934F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mazon Ember" panose="020B0603020204020204"/>
              </a:rPr>
              <a:t> </a:t>
            </a:r>
            <a:endParaRPr lang="zh-CN" altLang="en-US" dirty="0">
              <a:latin typeface="Amazon Ember" panose="020B0603020204020204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A1FD8AC-CA6B-4CEF-BD05-783716596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612" y="2918545"/>
            <a:ext cx="5168867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80CE945-49EB-4E49-B187-1F6CB191EA0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53523" y="2920581"/>
            <a:ext cx="5143500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1343F4-FF2D-4C6E-81B8-1700F70B4DC1}"/>
              </a:ext>
            </a:extLst>
          </p:cNvPr>
          <p:cNvSpPr txBox="1"/>
          <p:nvPr/>
        </p:nvSpPr>
        <p:spPr>
          <a:xfrm>
            <a:off x="10360047" y="11766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2400" spc="300" dirty="0">
              <a:solidFill>
                <a:schemeClr val="bg1"/>
              </a:solidFill>
              <a:latin typeface="Amazon Ember" panose="020B0603020204020204"/>
              <a:cs typeface="Amazon Ember Light" panose="020B0403020204020204" pitchFamily="34" charset="0"/>
            </a:endParaRPr>
          </a:p>
        </p:txBody>
      </p:sp>
      <p:sp>
        <p:nvSpPr>
          <p:cNvPr id="11" name="文本占位符 21">
            <a:extLst>
              <a:ext uri="{FF2B5EF4-FFF2-40B4-BE49-F238E27FC236}">
                <a16:creationId xmlns:a16="http://schemas.microsoft.com/office/drawing/2014/main" id="{60F8EA15-627A-4660-81C5-A37523FE34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1FEEB89D-B9C4-4C00-99C5-3991A13DFD7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18025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ulleted_Content">
  <p:cSld name="1_Title_and_Bulleted_Conte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5705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67" y="-31972"/>
            <a:ext cx="12200424" cy="57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0360047" y="18812"/>
            <a:ext cx="184800" cy="4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652269" y="2612437"/>
            <a:ext cx="10816800" cy="2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09725" rIns="137150" bIns="109725" anchor="t" anchorCtr="0">
            <a:noAutofit/>
          </a:bodyPr>
          <a:lstStyle>
            <a:lvl1pPr marL="609585" lvl="0" indent="-482588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571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828754" lvl="2" indent="-4317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marL="2438339" lvl="3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3047924" lvl="4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5pPr>
            <a:lvl6pPr marL="3657509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2"/>
          </p:nvPr>
        </p:nvSpPr>
        <p:spPr>
          <a:xfrm>
            <a:off x="652269" y="790145"/>
            <a:ext cx="8571200" cy="9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lvl="0" indent="-304792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Google Shape;72;p15"/>
          <p:cNvSpPr txBox="1"/>
          <p:nvPr/>
        </p:nvSpPr>
        <p:spPr>
          <a:xfrm>
            <a:off x="6355303" y="6609329"/>
            <a:ext cx="7827600" cy="1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33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2019, Amazon Web Services, Inc. or its affiliates. All rights reserved.</a:t>
            </a:r>
            <a:endParaRPr sz="1467"/>
          </a:p>
        </p:txBody>
      </p:sp>
    </p:spTree>
    <p:extLst>
      <p:ext uri="{BB962C8B-B14F-4D97-AF65-F5344CB8AC3E}">
        <p14:creationId xmlns:p14="http://schemas.microsoft.com/office/powerpoint/2010/main" val="3371935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72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56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21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22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97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58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198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104BD-B345-B647-8750-DEFC8468D1D6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图片 14">
            <a:extLst>
              <a:ext uri="{FF2B5EF4-FFF2-40B4-BE49-F238E27FC236}">
                <a16:creationId xmlns:a16="http://schemas.microsoft.com/office/drawing/2014/main" id="{F280670F-6192-D145-B9A5-690DAD52EE2A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" y="0"/>
            <a:ext cx="12192758" cy="6876000"/>
          </a:xfrm>
          <a:prstGeom prst="rect">
            <a:avLst/>
          </a:prstGeo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9B576A3E-BF21-984E-AF39-E644ADD05834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01541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56C14-E6D2-E548-BD4A-3C4FFE4298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Case Study:</a:t>
            </a:r>
            <a:br>
              <a:rPr lang="en-US" dirty="0"/>
            </a:br>
            <a:r>
              <a:rPr lang="en-US" dirty="0"/>
              <a:t>DGL in Fraud Detection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F37F70-708D-0F43-94DC-B493AFAC5C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April Workshop Serial 3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65317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4E6C2-0D46-B44F-8515-2DFBBE359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71999"/>
            <a:ext cx="10816800" cy="41958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Fraud is everywhere</a:t>
            </a:r>
          </a:p>
          <a:p>
            <a:endParaRPr lang="en-US" dirty="0"/>
          </a:p>
          <a:p>
            <a:r>
              <a:rPr lang="en-US" dirty="0"/>
              <a:t>Social behavior create unique challenge</a:t>
            </a:r>
          </a:p>
          <a:p>
            <a:endParaRPr lang="en-US" dirty="0"/>
          </a:p>
          <a:p>
            <a:r>
              <a:rPr lang="en-US" dirty="0"/>
              <a:t>GNN is natural for social interaction</a:t>
            </a:r>
          </a:p>
          <a:p>
            <a:endParaRPr lang="en-US" dirty="0"/>
          </a:p>
          <a:p>
            <a:r>
              <a:rPr lang="en-US" dirty="0"/>
              <a:t>DGL can help with all levels</a:t>
            </a:r>
          </a:p>
          <a:p>
            <a:endParaRPr lang="en-US" dirty="0"/>
          </a:p>
          <a:p>
            <a:r>
              <a:rPr lang="en-US" dirty="0"/>
              <a:t>Fraud detection in real cases has unique challenges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AB9F5F-35CA-A64C-8B2F-A5CA06F96CC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</p:spTree>
    <p:extLst>
      <p:ext uri="{BB962C8B-B14F-4D97-AF65-F5344CB8AC3E}">
        <p14:creationId xmlns:p14="http://schemas.microsoft.com/office/powerpoint/2010/main" val="1640705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603F3-4322-C549-BA64-3CE5871C8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00000"/>
            <a:ext cx="10816800" cy="42678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Fraud is everywhere</a:t>
            </a:r>
          </a:p>
          <a:p>
            <a:r>
              <a:rPr lang="en-US" dirty="0"/>
              <a:t>The case</a:t>
            </a:r>
          </a:p>
          <a:p>
            <a:r>
              <a:rPr lang="en-US" dirty="0"/>
              <a:t>Problem setting</a:t>
            </a:r>
          </a:p>
          <a:p>
            <a:r>
              <a:rPr lang="en-US" dirty="0"/>
              <a:t>The data</a:t>
            </a:r>
          </a:p>
          <a:p>
            <a:r>
              <a:rPr lang="en-US" dirty="0"/>
              <a:t>Solutions</a:t>
            </a:r>
          </a:p>
          <a:p>
            <a:r>
              <a:rPr lang="en-US" dirty="0"/>
              <a:t>How DGL works for fraud detection</a:t>
            </a:r>
          </a:p>
          <a:p>
            <a:r>
              <a:rPr lang="en-US" dirty="0"/>
              <a:t>Critical issues in Fraud detection</a:t>
            </a:r>
          </a:p>
          <a:p>
            <a:r>
              <a:rPr lang="en-US" dirty="0"/>
              <a:t>Wrap up</a:t>
            </a:r>
          </a:p>
          <a:p>
            <a:r>
              <a:rPr lang="en-US" dirty="0"/>
              <a:t>Q&amp;A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5A525-D3ED-744F-B837-F8B6D588052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235596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7A8A92A-D371-FA45-9F14-599BCE850B7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Fraud is everywhere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8DC25D-AE4C-3F47-8765-A8654C597D5A}"/>
              </a:ext>
            </a:extLst>
          </p:cNvPr>
          <p:cNvSpPr/>
          <p:nvPr/>
        </p:nvSpPr>
        <p:spPr>
          <a:xfrm>
            <a:off x="1374575" y="1828120"/>
            <a:ext cx="29500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Finance, </a:t>
            </a:r>
            <a:r>
              <a:rPr lang="en-US" altLang="zh-CN" sz="2400" dirty="0"/>
              <a:t>Healthcare, Social</a:t>
            </a:r>
            <a:r>
              <a:rPr lang="zh-CN" altLang="en-US" sz="2400" dirty="0"/>
              <a:t> </a:t>
            </a:r>
            <a:r>
              <a:rPr lang="en-US" altLang="zh-CN" sz="2400" dirty="0"/>
              <a:t>Security</a:t>
            </a:r>
            <a:endParaRPr lang="en-US" sz="2400" dirty="0"/>
          </a:p>
          <a:p>
            <a:pPr marL="252000" lvl="1" indent="-252000">
              <a:buFont typeface="Arial" panose="020B0604020202020204" pitchFamily="34" charset="0"/>
              <a:buChar char="•"/>
            </a:pPr>
            <a:r>
              <a:rPr lang="en-US" dirty="0"/>
              <a:t>Fraud</a:t>
            </a:r>
            <a:r>
              <a:rPr lang="zh-CN" altLang="en-US" dirty="0"/>
              <a:t> </a:t>
            </a:r>
            <a:r>
              <a:rPr lang="en-US" altLang="zh-CN" dirty="0"/>
              <a:t>applications/claims</a:t>
            </a:r>
            <a:endParaRPr lang="en-US" dirty="0"/>
          </a:p>
          <a:p>
            <a:pPr marL="252000" lvl="1" indent="-252000">
              <a:buFont typeface="Arial" panose="020B0604020202020204" pitchFamily="34" charset="0"/>
              <a:buChar char="•"/>
            </a:pPr>
            <a:r>
              <a:rPr lang="en-US" dirty="0"/>
              <a:t>Fraud</a:t>
            </a:r>
            <a:r>
              <a:rPr lang="zh-CN" altLang="en-US" dirty="0"/>
              <a:t> </a:t>
            </a:r>
            <a:r>
              <a:rPr lang="en-US" altLang="zh-CN" dirty="0"/>
              <a:t>accounts/</a:t>
            </a:r>
            <a:r>
              <a:rPr lang="en-US" dirty="0"/>
              <a:t>Account</a:t>
            </a:r>
            <a:r>
              <a:rPr lang="zh-CN" altLang="en-US" dirty="0"/>
              <a:t> </a:t>
            </a:r>
            <a:r>
              <a:rPr lang="en-US" altLang="zh-CN" dirty="0"/>
              <a:t>takeover</a:t>
            </a:r>
          </a:p>
          <a:p>
            <a:pPr marL="252000" lvl="1" indent="-252000">
              <a:buFont typeface="Arial" panose="020B0604020202020204" pitchFamily="34" charset="0"/>
              <a:buChar char="•"/>
            </a:pPr>
            <a:r>
              <a:rPr lang="en-US" dirty="0"/>
              <a:t>Money laundry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64F95A-D4C4-F748-9251-2DBE759BAD08}"/>
              </a:ext>
            </a:extLst>
          </p:cNvPr>
          <p:cNvSpPr/>
          <p:nvPr/>
        </p:nvSpPr>
        <p:spPr>
          <a:xfrm>
            <a:off x="1344059" y="4583710"/>
            <a:ext cx="334389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E-commerce 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Fraud transactions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Unwelcome transactions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Frequent cancelations/returns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1370F6-A366-FF47-8C05-9A7B8971E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653" y="2943303"/>
            <a:ext cx="2855465" cy="21987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B6E301E-59FD-5049-81A4-30FBEBDAFE6C}"/>
              </a:ext>
            </a:extLst>
          </p:cNvPr>
          <p:cNvSpPr/>
          <p:nvPr/>
        </p:nvSpPr>
        <p:spPr>
          <a:xfrm>
            <a:off x="7342118" y="1911480"/>
            <a:ext cx="334389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Social-Media/Network</a:t>
            </a:r>
          </a:p>
          <a:p>
            <a:pPr marL="180000" lvl="1" indent="-180000">
              <a:buFont typeface="Arial" panose="020B0604020202020204" pitchFamily="34" charset="0"/>
              <a:buChar char="•"/>
            </a:pPr>
            <a:r>
              <a:rPr lang="en-US" b="1" dirty="0"/>
              <a:t>Fraud contents </a:t>
            </a:r>
          </a:p>
          <a:p>
            <a:pPr marL="180000" lvl="1" indent="-180000">
              <a:buFont typeface="Arial" panose="020B0604020202020204" pitchFamily="34" charset="0"/>
              <a:buChar char="•"/>
            </a:pPr>
            <a:r>
              <a:rPr lang="en-US" b="1" dirty="0"/>
              <a:t>Fraud behaviors</a:t>
            </a:r>
          </a:p>
          <a:p>
            <a:pPr marL="180000" lvl="1" indent="-180000">
              <a:buFont typeface="Arial" panose="020B0604020202020204" pitchFamily="34" charset="0"/>
              <a:buChar char="•"/>
            </a:pPr>
            <a:r>
              <a:rPr lang="en-US" b="1" dirty="0"/>
              <a:t>Malicious attacks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07D1DE-5069-344A-85FF-44954D09A53B}"/>
              </a:ext>
            </a:extLst>
          </p:cNvPr>
          <p:cNvSpPr/>
          <p:nvPr/>
        </p:nvSpPr>
        <p:spPr>
          <a:xfrm>
            <a:off x="1222488" y="1788327"/>
            <a:ext cx="3131283" cy="21051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9AE56E-C867-9248-BB95-05F748BC377E}"/>
              </a:ext>
            </a:extLst>
          </p:cNvPr>
          <p:cNvSpPr/>
          <p:nvPr/>
        </p:nvSpPr>
        <p:spPr>
          <a:xfrm>
            <a:off x="7247554" y="1813436"/>
            <a:ext cx="3131283" cy="15240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713CCA-E384-3C4F-9153-B28DF6E32A8C}"/>
              </a:ext>
            </a:extLst>
          </p:cNvPr>
          <p:cNvSpPr/>
          <p:nvPr/>
        </p:nvSpPr>
        <p:spPr>
          <a:xfrm>
            <a:off x="1222488" y="4543917"/>
            <a:ext cx="3465466" cy="14971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89593F-6AF1-694E-A6E2-782BEA546F89}"/>
              </a:ext>
            </a:extLst>
          </p:cNvPr>
          <p:cNvSpPr/>
          <p:nvPr/>
        </p:nvSpPr>
        <p:spPr>
          <a:xfrm>
            <a:off x="7270227" y="1830437"/>
            <a:ext cx="3528332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In 2019, the FBI received </a:t>
            </a:r>
            <a:r>
              <a:rPr lang="en-US" b="1" dirty="0">
                <a:solidFill>
                  <a:srgbClr val="C00000"/>
                </a:solidFill>
              </a:rPr>
              <a:t>+467,000</a:t>
            </a:r>
            <a:r>
              <a:rPr lang="en-US" sz="1400" dirty="0"/>
              <a:t> cybercrime complaints that caused an estimated </a:t>
            </a:r>
            <a:r>
              <a:rPr lang="en-US" sz="2800" b="1" dirty="0">
                <a:solidFill>
                  <a:srgbClr val="C00000"/>
                </a:solidFill>
              </a:rPr>
              <a:t>US$3.5 billion</a:t>
            </a:r>
            <a:r>
              <a:rPr lang="en-US" sz="1400" dirty="0"/>
              <a:t> in losses…… 2019 year saw both the highest number of complaints and the highest dollar losses on record; in 2015, losses US$1.1 billion.</a:t>
            </a:r>
          </a:p>
        </p:txBody>
      </p:sp>
    </p:spTree>
    <p:extLst>
      <p:ext uri="{BB962C8B-B14F-4D97-AF65-F5344CB8AC3E}">
        <p14:creationId xmlns:p14="http://schemas.microsoft.com/office/powerpoint/2010/main" val="4002363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6 L -0.00209 0.383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19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D9FF1-53A1-5247-AC26-460894310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00000"/>
            <a:ext cx="6128934" cy="445788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One of the largest social life platform</a:t>
            </a:r>
          </a:p>
          <a:p>
            <a:pPr lvl="1"/>
            <a:r>
              <a:rPr lang="en-US" dirty="0"/>
              <a:t>User Generate Contents </a:t>
            </a:r>
          </a:p>
          <a:p>
            <a:pPr lvl="1"/>
            <a:r>
              <a:rPr lang="en-US" dirty="0"/>
              <a:t>Social interactions on these UGC</a:t>
            </a:r>
          </a:p>
          <a:p>
            <a:pPr lvl="1"/>
            <a:r>
              <a:rPr lang="en-US" dirty="0"/>
              <a:t>E-commerce channels</a:t>
            </a:r>
          </a:p>
          <a:p>
            <a:pPr lvl="1"/>
            <a:endParaRPr lang="en-US" dirty="0"/>
          </a:p>
          <a:p>
            <a:r>
              <a:rPr lang="en-US" dirty="0"/>
              <a:t>Potential fraudulent scenarios</a:t>
            </a:r>
          </a:p>
          <a:p>
            <a:pPr lvl="1"/>
            <a:r>
              <a:rPr lang="en-US" dirty="0"/>
              <a:t>Fake/illegal/misleading contents</a:t>
            </a:r>
          </a:p>
          <a:p>
            <a:pPr lvl="1"/>
            <a:r>
              <a:rPr lang="en-US" dirty="0"/>
              <a:t>Fake interactions</a:t>
            </a:r>
          </a:p>
          <a:p>
            <a:pPr lvl="1"/>
            <a:r>
              <a:rPr lang="en-US" dirty="0"/>
              <a:t>Malicious interactions</a:t>
            </a:r>
          </a:p>
          <a:p>
            <a:pPr lvl="1"/>
            <a:r>
              <a:rPr lang="en-US" dirty="0"/>
              <a:t>……</a:t>
            </a:r>
          </a:p>
          <a:p>
            <a:pPr lvl="1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B42B5E-2E24-3543-83FA-972FAB7D9E2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The Case Study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E8B04B6-C6FA-E345-9519-C03142396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23" b="6953"/>
          <a:stretch/>
        </p:blipFill>
        <p:spPr>
          <a:xfrm>
            <a:off x="6941316" y="1702263"/>
            <a:ext cx="2863468" cy="39942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46976CC-82FC-AD4B-80FA-9EA6DC269694}"/>
              </a:ext>
            </a:extLst>
          </p:cNvPr>
          <p:cNvSpPr/>
          <p:nvPr/>
        </p:nvSpPr>
        <p:spPr>
          <a:xfrm>
            <a:off x="6955884" y="1742048"/>
            <a:ext cx="2851200" cy="3924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71836E9-C34D-EA4C-980C-CBABCD2D6F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4"/>
          <a:stretch/>
        </p:blipFill>
        <p:spPr>
          <a:xfrm>
            <a:off x="8265896" y="3295549"/>
            <a:ext cx="1715869" cy="2962336"/>
          </a:xfrm>
          <a:prstGeom prst="rect">
            <a:avLst/>
          </a:prstGeom>
          <a:effectLst>
            <a:outerShdw blurRad="50800" dist="38100" dir="2700000" sx="102000" sy="102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4107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603F3-4322-C549-BA64-3CE5871C8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1553" y="2507687"/>
            <a:ext cx="4583832" cy="2670215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They have internal rules to find suspicious interactions</a:t>
            </a:r>
          </a:p>
          <a:p>
            <a:endParaRPr lang="en-US" sz="2400" dirty="0"/>
          </a:p>
          <a:p>
            <a:r>
              <a:rPr lang="en-US" sz="2400" dirty="0"/>
              <a:t>Use ML to identify these suspicious interactions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E13873B-3E58-EA4B-B507-FDF1FB51A88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Problem Setting: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857A56-ED9A-A242-A382-A32EB8800E84}"/>
              </a:ext>
            </a:extLst>
          </p:cNvPr>
          <p:cNvSpPr txBox="1"/>
          <p:nvPr/>
        </p:nvSpPr>
        <p:spPr>
          <a:xfrm>
            <a:off x="6060669" y="1022107"/>
            <a:ext cx="533249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solidFill>
                  <a:srgbClr val="00B050"/>
                </a:solidFill>
              </a:rPr>
              <a:t>Identify Suspicious Interactions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DF7ED5-BE89-7948-A42F-6D7FAFA97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59" y="1840279"/>
            <a:ext cx="2249678" cy="40050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9238B74-D12A-F246-8097-06975F524B3A}"/>
              </a:ext>
            </a:extLst>
          </p:cNvPr>
          <p:cNvSpPr/>
          <p:nvPr/>
        </p:nvSpPr>
        <p:spPr>
          <a:xfrm>
            <a:off x="4635559" y="5599529"/>
            <a:ext cx="2249678" cy="24578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902655-8516-5B49-9CDF-12C6B671E045}"/>
              </a:ext>
            </a:extLst>
          </p:cNvPr>
          <p:cNvCxnSpPr>
            <a:stCxn id="6" idx="1"/>
          </p:cNvCxnSpPr>
          <p:nvPr/>
        </p:nvCxnSpPr>
        <p:spPr>
          <a:xfrm flipH="1" flipV="1">
            <a:off x="3866937" y="3515090"/>
            <a:ext cx="768622" cy="2207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96CAF3F-BB39-AD45-8494-79147CAC0942}"/>
              </a:ext>
            </a:extLst>
          </p:cNvPr>
          <p:cNvCxnSpPr>
            <a:cxnSpLocks/>
          </p:cNvCxnSpPr>
          <p:nvPr/>
        </p:nvCxnSpPr>
        <p:spPr>
          <a:xfrm flipH="1">
            <a:off x="3453984" y="3515090"/>
            <a:ext cx="4129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0A28DF1-CB85-3346-8901-39E7BD04AF63}"/>
              </a:ext>
            </a:extLst>
          </p:cNvPr>
          <p:cNvSpPr/>
          <p:nvPr/>
        </p:nvSpPr>
        <p:spPr>
          <a:xfrm>
            <a:off x="703786" y="3196464"/>
            <a:ext cx="27627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Users can “Like”, “Collect”, “Share”, “Comment” UGCs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BC48BD-B108-C440-8623-7F7E41D5D7D7}"/>
              </a:ext>
            </a:extLst>
          </p:cNvPr>
          <p:cNvSpPr/>
          <p:nvPr/>
        </p:nvSpPr>
        <p:spPr>
          <a:xfrm>
            <a:off x="6144709" y="1999294"/>
            <a:ext cx="504759" cy="24578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7AB838-2149-EF4D-B02D-EE2B30C8A3F2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4083248" y="2122185"/>
            <a:ext cx="20614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2F942F-CF8A-0241-824C-2F229E5AADBA}"/>
              </a:ext>
            </a:extLst>
          </p:cNvPr>
          <p:cNvCxnSpPr>
            <a:cxnSpLocks/>
          </p:cNvCxnSpPr>
          <p:nvPr/>
        </p:nvCxnSpPr>
        <p:spPr>
          <a:xfrm flipV="1">
            <a:off x="3866937" y="2122184"/>
            <a:ext cx="216312" cy="13929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867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603F3-4322-C549-BA64-3CE5871C8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00000"/>
            <a:ext cx="6477138" cy="42207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Raw Data</a:t>
            </a:r>
          </a:p>
          <a:p>
            <a:pPr lvl="1"/>
            <a:r>
              <a:rPr lang="en-US" dirty="0"/>
              <a:t>Two-day data of interactions (5M)</a:t>
            </a:r>
          </a:p>
          <a:p>
            <a:pPr lvl="1"/>
            <a:r>
              <a:rPr lang="en-US" dirty="0"/>
              <a:t>User information (90K)</a:t>
            </a:r>
          </a:p>
          <a:p>
            <a:pPr lvl="1"/>
            <a:r>
              <a:rPr lang="en-US" dirty="0"/>
              <a:t>UGC information (80K)</a:t>
            </a:r>
          </a:p>
          <a:p>
            <a:pPr lvl="1"/>
            <a:r>
              <a:rPr lang="en-US" dirty="0"/>
              <a:t>Suspicious interactions (160K)</a:t>
            </a:r>
          </a:p>
          <a:p>
            <a:pPr lvl="1"/>
            <a:r>
              <a:rPr lang="en-US" dirty="0"/>
              <a:t>Normal (White) User information (100K)</a:t>
            </a:r>
          </a:p>
          <a:p>
            <a:endParaRPr lang="en-US" dirty="0"/>
          </a:p>
          <a:p>
            <a:r>
              <a:rPr lang="en-US" dirty="0"/>
              <a:t>Labeled Data</a:t>
            </a:r>
          </a:p>
          <a:p>
            <a:pPr lvl="1"/>
            <a:r>
              <a:rPr lang="en-US" dirty="0"/>
              <a:t>600 labeled white, 5k labeled black users</a:t>
            </a:r>
          </a:p>
          <a:p>
            <a:pPr lvl="1"/>
            <a:r>
              <a:rPr lang="en-US" dirty="0"/>
              <a:t>16k labeled black interactions </a:t>
            </a:r>
          </a:p>
          <a:p>
            <a:pPr lvl="1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05A4B-5093-3B47-A1E8-5CC63B76D3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627F7C7-5B58-E947-9F5F-16A888102939}"/>
              </a:ext>
            </a:extLst>
          </p:cNvPr>
          <p:cNvGrpSpPr/>
          <p:nvPr/>
        </p:nvGrpSpPr>
        <p:grpSpPr>
          <a:xfrm>
            <a:off x="6937426" y="2230206"/>
            <a:ext cx="3518063" cy="3542175"/>
            <a:chOff x="7586355" y="1657912"/>
            <a:chExt cx="3518063" cy="3542175"/>
          </a:xfrm>
          <a:scene3d>
            <a:camera prst="orthographicFront">
              <a:rot lat="0" lon="0" rev="0"/>
            </a:camera>
            <a:lightRig rig="threePt" dir="t"/>
          </a:scene3d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419DA8-C143-DD4A-AC0A-867490FFD6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99" t="1905" r="8962" b="26926"/>
            <a:stretch/>
          </p:blipFill>
          <p:spPr>
            <a:xfrm>
              <a:off x="7647709" y="1657912"/>
              <a:ext cx="3456709" cy="3542175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9368841-A212-904A-9A8D-DEBDFD7CD254}"/>
                </a:ext>
              </a:extLst>
            </p:cNvPr>
            <p:cNvSpPr/>
            <p:nvPr/>
          </p:nvSpPr>
          <p:spPr>
            <a:xfrm>
              <a:off x="7778336" y="2671946"/>
              <a:ext cx="985652" cy="225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UGC1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A6AF5A4-0494-9A49-BC7F-10B201BDB214}"/>
                </a:ext>
              </a:extLst>
            </p:cNvPr>
            <p:cNvSpPr/>
            <p:nvPr/>
          </p:nvSpPr>
          <p:spPr>
            <a:xfrm>
              <a:off x="7740734" y="3560615"/>
              <a:ext cx="1082632" cy="225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UGC2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C6E9AD2-C9F0-1246-828E-5D0AB5443D22}"/>
                </a:ext>
              </a:extLst>
            </p:cNvPr>
            <p:cNvSpPr/>
            <p:nvPr/>
          </p:nvSpPr>
          <p:spPr>
            <a:xfrm>
              <a:off x="7586355" y="4438602"/>
              <a:ext cx="1462643" cy="225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UGC3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199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4F878-7C9A-E545-8F1F-ED1AC7403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72000"/>
            <a:ext cx="4864111" cy="412571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Focus on Users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User classification</a:t>
            </a:r>
          </a:p>
          <a:p>
            <a:pPr lvl="1"/>
            <a:r>
              <a:rPr lang="en-US" dirty="0"/>
              <a:t>Common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endParaRPr lang="en-US" dirty="0"/>
          </a:p>
          <a:p>
            <a:pPr lvl="1"/>
            <a:r>
              <a:rPr lang="en-US" dirty="0"/>
              <a:t>Easy to conduct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Coarse level</a:t>
            </a:r>
          </a:p>
          <a:p>
            <a:pPr lvl="1"/>
            <a:r>
              <a:rPr lang="en-US" dirty="0"/>
              <a:t>Hard for “gray” users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433AAB-FFF8-CA4F-BB4A-09576C21234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Solutions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F9AD10-F8E3-C145-AFAB-BA0D22D036F5}"/>
              </a:ext>
            </a:extLst>
          </p:cNvPr>
          <p:cNvSpPr txBox="1"/>
          <p:nvPr/>
        </p:nvSpPr>
        <p:spPr>
          <a:xfrm>
            <a:off x="1609970" y="2542309"/>
            <a:ext cx="3780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Suspicious users’ 1/3 interactions are suspicious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A3BACD-ACA1-7A4D-AD64-586024C9740D}"/>
              </a:ext>
            </a:extLst>
          </p:cNvPr>
          <p:cNvSpPr txBox="1"/>
          <p:nvPr/>
        </p:nvSpPr>
        <p:spPr>
          <a:xfrm>
            <a:off x="6535636" y="2542309"/>
            <a:ext cx="3780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Internal rules can pinpoint suspicious interactions, but hard to tell “Normal” users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B8934BD-9235-D741-8525-84E681C6228D}"/>
              </a:ext>
            </a:extLst>
          </p:cNvPr>
          <p:cNvSpPr txBox="1">
            <a:spLocks/>
          </p:cNvSpPr>
          <p:nvPr/>
        </p:nvSpPr>
        <p:spPr>
          <a:xfrm>
            <a:off x="5844500" y="1789745"/>
            <a:ext cx="4864111" cy="412571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37150" tIns="109725" rIns="137150" bIns="109725" rtlCol="0" anchor="t" anchorCtr="0">
            <a:normAutofit fontScale="92500" lnSpcReduction="20000"/>
          </a:bodyPr>
          <a:lstStyle>
            <a:lvl1pPr marL="609585" lvl="0" indent="-482588" algn="l" defTabSz="914400" rtl="0" eaLnBrk="1" latinLnBrk="0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57189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754" lvl="2" indent="-431789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Focus on Behaviors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Interaction classification</a:t>
            </a:r>
          </a:p>
          <a:p>
            <a:pPr lvl="1"/>
            <a:r>
              <a:rPr lang="en-US" dirty="0"/>
              <a:t>Fine level</a:t>
            </a:r>
          </a:p>
          <a:p>
            <a:pPr lvl="1"/>
            <a:r>
              <a:rPr lang="en-US" dirty="0"/>
              <a:t>Handle “gray” users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Bigger data size (1-2 </a:t>
            </a:r>
            <a:r>
              <a:rPr lang="en-US" dirty="0" err="1"/>
              <a:t>magnitute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Hard for 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237131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DE9F3-E7EB-7A43-A0E2-6EE13CAFF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76013" y="1789745"/>
            <a:ext cx="6115987" cy="1015663"/>
          </a:xfrm>
        </p:spPr>
        <p:txBody>
          <a:bodyPr/>
          <a:lstStyle/>
          <a:p>
            <a:r>
              <a:rPr lang="en-US" dirty="0"/>
              <a:t>Edge (Interaction) classification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001D34-F02F-9A4D-9474-FD907DD74CEA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52268" y="790145"/>
            <a:ext cx="10305541" cy="999600"/>
          </a:xfrm>
        </p:spPr>
        <p:txBody>
          <a:bodyPr/>
          <a:lstStyle/>
          <a:p>
            <a:r>
              <a:rPr lang="en-US" dirty="0"/>
              <a:t>How DGL works for fraud detection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CAB338-E606-714F-80B7-9BEB09E0A8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58"/>
          <a:stretch/>
        </p:blipFill>
        <p:spPr>
          <a:xfrm>
            <a:off x="4615182" y="3447629"/>
            <a:ext cx="2361235" cy="263469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7536C5D-2B01-FD47-9B1C-A506F35ED7C9}"/>
              </a:ext>
            </a:extLst>
          </p:cNvPr>
          <p:cNvSpPr/>
          <p:nvPr/>
        </p:nvSpPr>
        <p:spPr>
          <a:xfrm>
            <a:off x="1242743" y="2758348"/>
            <a:ext cx="328045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RGCN (Relational Graph Convolutional Network)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DGL has existing RGCN modules and tutorials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DGL has lower level APIs for module customization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FCA262-4ADB-B24D-BC1E-F827E2D5C788}"/>
              </a:ext>
            </a:extLst>
          </p:cNvPr>
          <p:cNvSpPr/>
          <p:nvPr/>
        </p:nvSpPr>
        <p:spPr>
          <a:xfrm>
            <a:off x="7162774" y="2758348"/>
            <a:ext cx="343285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GATN (Graph </a:t>
            </a:r>
            <a:r>
              <a:rPr lang="en-US" sz="2400" dirty="0" err="1">
                <a:solidFill>
                  <a:srgbClr val="00B050"/>
                </a:solidFill>
              </a:rPr>
              <a:t>AttenTion</a:t>
            </a:r>
            <a:r>
              <a:rPr lang="en-US" sz="2400" dirty="0">
                <a:solidFill>
                  <a:srgbClr val="00B050"/>
                </a:solidFill>
              </a:rPr>
              <a:t> Network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DGL has existing GATN modules and tutorial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DGL has lower level APIs for module customization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3C4C7F-C1FB-894C-9392-260AA7C0ACCD}"/>
              </a:ext>
            </a:extLst>
          </p:cNvPr>
          <p:cNvSpPr/>
          <p:nvPr/>
        </p:nvSpPr>
        <p:spPr>
          <a:xfrm>
            <a:off x="1242743" y="4929320"/>
            <a:ext cx="314349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</a:rPr>
              <a:t>2-layer GNN out-perform baseline models in all settings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02E7F8-B8D0-CE4D-A670-B73D65797D60}"/>
              </a:ext>
            </a:extLst>
          </p:cNvPr>
          <p:cNvSpPr/>
          <p:nvPr/>
        </p:nvSpPr>
        <p:spPr>
          <a:xfrm>
            <a:off x="7203768" y="4929319"/>
            <a:ext cx="314349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</a:rPr>
              <a:t>2-layer GNN out-perform baseline models in some settings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85A4633-9CE2-D845-A1F0-E84D1F2D4CDD}"/>
              </a:ext>
            </a:extLst>
          </p:cNvPr>
          <p:cNvSpPr txBox="1">
            <a:spLocks/>
          </p:cNvSpPr>
          <p:nvPr/>
        </p:nvSpPr>
        <p:spPr>
          <a:xfrm>
            <a:off x="589629" y="1872000"/>
            <a:ext cx="5286514" cy="10156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37150" tIns="109725" rIns="137150" bIns="109725" rtlCol="0" anchor="t" anchorCtr="0">
            <a:noAutofit/>
          </a:bodyPr>
          <a:lstStyle>
            <a:lvl1pPr marL="609585" lvl="0" indent="-482588" algn="l" defTabSz="914400" rtl="0" eaLnBrk="1" latinLnBrk="0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57189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754" lvl="2" indent="-431789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Node (User)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877400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CBC34-034C-E84E-B66A-FB2C03F33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2000" y="1872000"/>
            <a:ext cx="10816800" cy="4563624"/>
          </a:xfrm>
        </p:spPr>
        <p:txBody>
          <a:bodyPr/>
          <a:lstStyle/>
          <a:p>
            <a:r>
              <a:rPr lang="en-US" dirty="0"/>
              <a:t>Evidence and Explanation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Feature Engineering vs Graph Information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Complex Ground Truth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33BC7-9E41-9C47-8DEC-6174A34D2D0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52268" y="790145"/>
            <a:ext cx="10350511" cy="999600"/>
          </a:xfrm>
        </p:spPr>
        <p:txBody>
          <a:bodyPr/>
          <a:lstStyle/>
          <a:p>
            <a:r>
              <a:rPr lang="en-US" dirty="0"/>
              <a:t>Critical Issues in Fraud Detection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F433F5-C1F1-014C-AB51-BD1D429EABE4}"/>
              </a:ext>
            </a:extLst>
          </p:cNvPr>
          <p:cNvSpPr/>
          <p:nvPr/>
        </p:nvSpPr>
        <p:spPr>
          <a:xfrm>
            <a:off x="1434869" y="4101941"/>
            <a:ext cx="9132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Data and characteristics determine the upper limit of machine learning, and models and algorithms just approach this upper limit.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CD60F4-0B98-E948-8898-F942D67D9FA8}"/>
              </a:ext>
            </a:extLst>
          </p:cNvPr>
          <p:cNvSpPr/>
          <p:nvPr/>
        </p:nvSpPr>
        <p:spPr>
          <a:xfrm>
            <a:off x="1434868" y="2528136"/>
            <a:ext cx="9132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Compare to rule-based methods, GNN needs to explain results better for action-taking.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ABE141-A3CA-434C-BC04-F53693919F6C}"/>
              </a:ext>
            </a:extLst>
          </p:cNvPr>
          <p:cNvSpPr/>
          <p:nvPr/>
        </p:nvSpPr>
        <p:spPr>
          <a:xfrm>
            <a:off x="1434868" y="5604627"/>
            <a:ext cx="9132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Easy to find “bad” samples, but hard to tell “good”. And the ratio of “good” vs “bad” is general unknow or skewed, e.g. 100:1.</a:t>
            </a:r>
          </a:p>
        </p:txBody>
      </p:sp>
    </p:spTree>
    <p:extLst>
      <p:ext uri="{BB962C8B-B14F-4D97-AF65-F5344CB8AC3E}">
        <p14:creationId xmlns:p14="http://schemas.microsoft.com/office/powerpoint/2010/main" val="3216544651"/>
      </p:ext>
    </p:extLst>
  </p:cSld>
  <p:clrMapOvr>
    <a:masterClrMapping/>
  </p:clrMapOvr>
</p:sld>
</file>

<file path=ppt/theme/theme1.xml><?xml version="1.0" encoding="utf-8"?>
<a:theme xmlns:a="http://schemas.openxmlformats.org/drawingml/2006/main" name="DGL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GL1" id="{BA310D84-1948-D947-ACDE-D3570E7919B4}" vid="{65E9C757-548A-1C47-BB7F-4B0348782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DGL1</Template>
  <TotalTime>2997</TotalTime>
  <Words>507</Words>
  <Application>Microsoft Macintosh PowerPoint</Application>
  <PresentationFormat>Widescreen</PresentationFormat>
  <Paragraphs>113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Amazon Ember</vt:lpstr>
      <vt:lpstr>Amazon Ember Light</vt:lpstr>
      <vt:lpstr>Arial</vt:lpstr>
      <vt:lpstr>Calibri</vt:lpstr>
      <vt:lpstr>Calibri Light</vt:lpstr>
      <vt:lpstr>DGL1</vt:lpstr>
      <vt:lpstr>Case Study: DGL in Fraud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of the Graph World</dc:title>
  <dc:creator>Microsoft Office User</dc:creator>
  <cp:lastModifiedBy>Microsoft Office User</cp:lastModifiedBy>
  <cp:revision>87</cp:revision>
  <dcterms:created xsi:type="dcterms:W3CDTF">2020-03-19T05:20:42Z</dcterms:created>
  <dcterms:modified xsi:type="dcterms:W3CDTF">2020-04-03T14:13:18Z</dcterms:modified>
</cp:coreProperties>
</file>

<file path=docProps/thumbnail.jpeg>
</file>